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0" r:id="rId2"/>
    <p:sldId id="277" r:id="rId3"/>
    <p:sldId id="304" r:id="rId4"/>
    <p:sldId id="289" r:id="rId5"/>
    <p:sldId id="281" r:id="rId6"/>
    <p:sldId id="311" r:id="rId7"/>
    <p:sldId id="280" r:id="rId8"/>
    <p:sldId id="312" r:id="rId9"/>
    <p:sldId id="279" r:id="rId10"/>
    <p:sldId id="293" r:id="rId11"/>
    <p:sldId id="292" r:id="rId12"/>
    <p:sldId id="315" r:id="rId1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5E6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ลักษณะชุดรูปแบบ 2 - เน้น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ลักษณะ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ลักษณะ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1" y="40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E901B-8B2B-4935-891D-1E4C2E0686D7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ADEA8-E0CC-4A26-A17E-D79EE77156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223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ADEA8-E0CC-4A26-A17E-D79EE7715651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0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ADEA8-E0CC-4A26-A17E-D79EE771565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644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ADEA8-E0CC-4A26-A17E-D79EE771565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730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0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293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448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292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313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11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259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741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246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987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90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FECB-A5B9-49A2-8438-EE7D00CB124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603-8147-48BB-8591-3F24ABD98F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180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tusQAzxPKmLahK-QBIUmVfEmZUsG420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แจกฟรี พื้นหลังแผ่นพับ พื้นหลังแผนพับดาวน์โหลดฟรี ภาพพื้นหลังแผ่นพั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4"/>
            <a:ext cx="9144000" cy="68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7297" y="293519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นายพิศุทธิ์ ลงคำ  ตำแหน่ง  ครูอัตราจ้าง</a:t>
            </a:r>
          </a:p>
          <a:p>
            <a:r>
              <a:rPr lang="th-TH" sz="3200" dirty="0"/>
              <a:t>  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68152" y="5301208"/>
            <a:ext cx="8396336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กลุ่มสาระการเรียนรู้ศิลปะ  โรงเรียนนาเชือกพิทยาสรรค์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1844" y="6021288"/>
            <a:ext cx="8568952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สำนักงานเขตพื้นที่การศึกษามัธยมศึกษา มหาสารคาม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6DA58D-B03E-4925-916A-6C1CE58BC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2" y="1499623"/>
            <a:ext cx="2834886" cy="3798137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BB2E363-A428-4DF1-8332-953FEDA594C0}"/>
              </a:ext>
            </a:extLst>
          </p:cNvPr>
          <p:cNvSpPr/>
          <p:nvPr/>
        </p:nvSpPr>
        <p:spPr>
          <a:xfrm>
            <a:off x="899592" y="116632"/>
            <a:ext cx="7848872" cy="1238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</a:rPr>
              <a:t>ยินดีต้อนรับคณะกรรมการประเมินประสิทธิภาพและประสิทธิผลการปฏิบัติหน้าที่งาน</a:t>
            </a:r>
          </a:p>
        </p:txBody>
      </p:sp>
    </p:spTree>
    <p:extLst>
      <p:ext uri="{BB962C8B-B14F-4D97-AF65-F5344CB8AC3E}">
        <p14:creationId xmlns:p14="http://schemas.microsoft.com/office/powerpoint/2010/main" val="249502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17" y="116632"/>
            <a:ext cx="9137674" cy="6858000"/>
          </a:xfrm>
          <a:prstGeom prst="rect">
            <a:avLst/>
          </a:prstGeom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3241674" y="404664"/>
            <a:ext cx="2914501" cy="720080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ด้านการปฏิบัติงาน</a:t>
            </a:r>
            <a:endParaRPr kumimoji="0" lang="th-TH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29753" y="1148862"/>
            <a:ext cx="74168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648335" algn="l"/>
              </a:tabLst>
            </a:pPr>
            <a:r>
              <a:rPr lang="th-TH" sz="2600" b="1" dirty="0"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การจัดการเรียนการสอน</a:t>
            </a:r>
            <a:r>
              <a:rPr kumimoji="0" lang="th-TH" alt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บทเรียนออนไลน์ </a:t>
            </a:r>
            <a:r>
              <a:rPr kumimoji="0" lang="en-US" alt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(e-learning)</a:t>
            </a:r>
            <a:r>
              <a:rPr lang="th-TH" sz="2600" b="1" dirty="0"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</a:t>
            </a:r>
            <a:endParaRPr lang="en-US" sz="2600" dirty="0"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D4ED213-290D-43C6-BC74-7D48483A49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1" r="1000" b="4852"/>
          <a:stretch/>
        </p:blipFill>
        <p:spPr>
          <a:xfrm>
            <a:off x="1115616" y="1844824"/>
            <a:ext cx="2899404" cy="429796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58403AB-4219-4171-A516-D74EBF0020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3800" r="-7047" b="5901"/>
          <a:stretch/>
        </p:blipFill>
        <p:spPr>
          <a:xfrm>
            <a:off x="4572000" y="1844823"/>
            <a:ext cx="2808312" cy="42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4" y="154350"/>
            <a:ext cx="9137674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C06C445-A9B1-4ECD-B64A-48621C44FEB8}"/>
              </a:ext>
            </a:extLst>
          </p:cNvPr>
          <p:cNvSpPr txBox="1"/>
          <p:nvPr/>
        </p:nvSpPr>
        <p:spPr>
          <a:xfrm>
            <a:off x="2248678" y="1052736"/>
            <a:ext cx="464664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ด้านการพัฒนาตนเองและพัฒนาวิชาชีพ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C15C587-D4F5-4BDF-AF0F-3A4CE4C8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766" y="154350"/>
            <a:ext cx="2914141" cy="77425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0D0D778-32D6-472B-93E7-ACA8E64CA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826995"/>
            <a:ext cx="3781020" cy="283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34">
            <a:extLst>
              <a:ext uri="{FF2B5EF4-FFF2-40B4-BE49-F238E27FC236}">
                <a16:creationId xmlns:a16="http://schemas.microsoft.com/office/drawing/2014/main" id="{F15BB703-1BB6-4837-920F-909A4A3E4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006170"/>
            <a:ext cx="7560840" cy="5228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PLC </a:t>
            </a:r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กลุ่มสาระศิลปะ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99FB731-FA4D-4471-AC36-E084DC926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462" y="1833080"/>
            <a:ext cx="3772908" cy="283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55E5C4-DE41-4525-9316-203EC120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749052" cy="581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48317A3-7023-4AA3-B97A-F36AF0346D92}"/>
              </a:ext>
            </a:extLst>
          </p:cNvPr>
          <p:cNvSpPr txBox="1"/>
          <p:nvPr/>
        </p:nvSpPr>
        <p:spPr>
          <a:xfrm>
            <a:off x="1642238" y="1124744"/>
            <a:ext cx="5859524" cy="1015663"/>
          </a:xfrm>
          <a:prstGeom prst="rect">
            <a:avLst/>
          </a:prstGeom>
          <a:solidFill>
            <a:srgbClr val="A4D5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ขอบคุณและสวัสดีครับ</a:t>
            </a:r>
          </a:p>
        </p:txBody>
      </p:sp>
    </p:spTree>
    <p:extLst>
      <p:ext uri="{BB962C8B-B14F-4D97-AF65-F5344CB8AC3E}">
        <p14:creationId xmlns:p14="http://schemas.microsoft.com/office/powerpoint/2010/main" val="30427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" y="-19447"/>
            <a:ext cx="9144000" cy="6857999"/>
          </a:xfrm>
          <a:prstGeom prst="rect">
            <a:avLst/>
          </a:prstGeom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3707903" y="533280"/>
            <a:ext cx="5248735" cy="52565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ข้อมูลส่วนตัว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นายพิศุทธิ์ ลงคำ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เกิดวันที่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16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กุมภาพันธ์ พ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.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ศ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. 2539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ปี   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วุฒิ ดศ.บ. ดุริยาง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คศา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สตรบัณฑิต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วิทยาลัยดุริยางคศิลป์มหาวิทยาลัยมหาสารคาม</a:t>
            </a:r>
            <a:b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เลขประจำตัวประชาชน 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1440700134179</a:t>
            </a:r>
          </a:p>
          <a:p>
            <a:pPr lvl="0"/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5" y="116632"/>
            <a:ext cx="847772" cy="92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267AE05-4F87-425A-A48C-4F30DD458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3" y="1038370"/>
            <a:ext cx="2834807" cy="3798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8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8668" t="16601" r="23133"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395536" y="3284984"/>
            <a:ext cx="2232248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โรงเรียนชุมชนบ้านสำโรง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635896" y="3284984"/>
            <a:ext cx="2736304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5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โรงเรียนนาเชือกพิทยาสรรค์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51520" y="4509120"/>
            <a:ext cx="8424936" cy="20162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     ดุริยาง</a:t>
            </a:r>
            <a:r>
              <a:rPr lang="th-TH" sz="36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คศา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สตรบัณฑิต(</a:t>
            </a:r>
            <a:r>
              <a:rPr lang="th-TH" sz="36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ดศ</a:t>
            </a:r>
            <a:r>
              <a:rPr lang="en-US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บ.)สาขาวิชาดนตรีพื้นบ้าน วิทยาลัยดุริยางคศิลป์ มหาวิทยาลัยมหาสารคาม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" y="27855"/>
            <a:ext cx="735297" cy="8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" y="0"/>
            <a:ext cx="9137674" cy="6858000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1043608" y="1207459"/>
            <a:ext cx="7383823" cy="42484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457200">
              <a:spcAft>
                <a:spcPts val="0"/>
              </a:spcAft>
            </a:pPr>
            <a:r>
              <a:rPr lang="th-TH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การปฏิบัติหน้าที่สอน ประจำภาคเรียนที่ 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2</a:t>
            </a:r>
            <a:r>
              <a:rPr lang="en-US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ปีการศึกษา </a:t>
            </a:r>
            <a:r>
              <a:rPr lang="en-US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2563</a:t>
            </a:r>
            <a:endParaRPr lang="en-US" sz="2400" b="1" dirty="0">
              <a:solidFill>
                <a:schemeClr val="tx1"/>
              </a:solidFill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กลุ่มสาระการเรียนรู้ศิลปะ </a:t>
            </a: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- ครูที่ปรึกษาชั้นมัธยมศึกษาปีที่ 1/8</a:t>
            </a:r>
            <a:endParaRPr lang="en-US" sz="2400" b="1" dirty="0">
              <a:solidFill>
                <a:schemeClr val="tx1"/>
              </a:solidFill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-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วิชาดนตรีพื้นเมือง   รหัสวิชา ศ 22104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	ระดับชั้นชั้นมัธยมศึกษาปีที่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2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จำนวน 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9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คาบ/สัปดาห์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-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วิชาดนตรีพื้นเมือง  รหัสวิชา ศ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21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10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4</a:t>
            </a:r>
            <a:endParaRPr lang="en-US" sz="2400" b="1" dirty="0">
              <a:solidFill>
                <a:schemeClr val="tx1"/>
              </a:solidFill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ระดับชั้นมัธยมศึกษาปีที่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4</a:t>
            </a:r>
            <a:r>
              <a:rPr lang="en-US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จำนวน  8 คาบ/สัปดาห์</a:t>
            </a: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-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 วิชา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ดนตรีพื้นเมือง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   รหัสวิชา ศ 31104 </a:t>
            </a: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ระดับชั้นชั้นมัธยมศึกษาปีที่ 6/7-6/8 จำนวน 2 คาบ/สัปดาห์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	- 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กิจกรรมชุมนุมดนตรีพื้นเมือง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จำนวน 2 คาบ/สัปดาห์</a:t>
            </a:r>
            <a:endParaRPr lang="en-US" sz="2400" b="1" dirty="0">
              <a:solidFill>
                <a:schemeClr val="tx1"/>
              </a:solidFill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	- กิจกรรมพัฒนาผู้เรียน (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ลูกเสือ-</a:t>
            </a:r>
            <a:r>
              <a:rPr lang="th-TH" sz="2400" b="1" dirty="0" err="1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เนต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นารี</a:t>
            </a:r>
            <a:r>
              <a:rPr lang="th-TH" sz="2400" b="1" dirty="0">
                <a:solidFill>
                  <a:schemeClr val="tx1"/>
                </a:solidFill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) จำนวน 1 คาบ/สัปดาห์</a:t>
            </a:r>
          </a:p>
          <a:p>
            <a:pPr>
              <a:spcAft>
                <a:spcPts val="0"/>
              </a:spcAft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ea typeface="SimSun"/>
                <a:cs typeface="TH SarabunPSK" pitchFamily="34" charset="-34"/>
              </a:rPr>
              <a:t>	</a:t>
            </a:r>
            <a:endParaRPr lang="en-US" sz="2400" b="1" dirty="0">
              <a:solidFill>
                <a:schemeClr val="tx1"/>
              </a:solidFill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" y="26252"/>
            <a:ext cx="110966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74" cy="6858000"/>
          </a:xfrm>
          <a:prstGeom prst="rect">
            <a:avLst/>
          </a:prstGeom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3563888" y="631776"/>
            <a:ext cx="2373313" cy="582613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ด้านการปฏิบัติตน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2" y="1318020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 วินัยและการรักษาวินัย 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807801" y="5301208"/>
            <a:ext cx="7672414" cy="57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ปฏิบัติหน้าที่ของครูด้วยความเต็มใจ มีความรักและศรัทธาในวิชาชีพครู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636122E-8F5F-4AE3-A0B4-FE94B8A98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2" y="1944871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1223F4D-FAB4-4934-8A4D-E45CBD4B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15" b="9213"/>
          <a:stretch/>
        </p:blipFill>
        <p:spPr>
          <a:xfrm>
            <a:off x="4644008" y="1868728"/>
            <a:ext cx="3618656" cy="25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694533" y="4318494"/>
            <a:ext cx="3456383" cy="5970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ปฏิบัติหน้าที่ด้วยความซื่อสัตย์สุจริต 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เสมอภาคและเที่ยงธรรม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5148064" y="4318494"/>
            <a:ext cx="3240360" cy="5970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สุภาพเรียบร้อย แต่งกายถูกระเบียบ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เป็นแบบอย่างที่ดีแก่ผู้เรียน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9C8D8F5-5C98-4E65-9153-6A4DC806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43" y="1330408"/>
            <a:ext cx="4211961" cy="280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B26DF8A-1803-4F24-B235-334765C70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243" y="1373537"/>
            <a:ext cx="4150916" cy="276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1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" y="44624"/>
            <a:ext cx="9137674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473371" y="8867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600" b="1" dirty="0"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</a:t>
            </a:r>
            <a:r>
              <a:rPr lang="th-TH" sz="2600" b="1" dirty="0"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คุณธรรม จริยธรรม (การดำเนินชีวิตตามหลักธรรมคำสอนของ</a:t>
            </a:r>
            <a:r>
              <a:rPr lang="th-TH" sz="2600" b="1" dirty="0">
                <a:latin typeface="TH SarabunPSK" pitchFamily="34" charset="-34"/>
                <a:ea typeface="SimSun"/>
                <a:cs typeface="TH SarabunPSK" pitchFamily="34" charset="-34"/>
              </a:rPr>
              <a:t>พระพุทธศาสนา</a:t>
            </a:r>
          </a:p>
          <a:p>
            <a:pPr indent="457200">
              <a:spcAft>
                <a:spcPts val="0"/>
              </a:spcAft>
            </a:pPr>
            <a:r>
              <a:rPr lang="th-TH" sz="2600" b="1" dirty="0">
                <a:latin typeface="TH SarabunPSK" pitchFamily="34" charset="-34"/>
                <a:ea typeface="SimSun"/>
                <a:cs typeface="TH SarabunPSK" pitchFamily="34" charset="-34"/>
              </a:rPr>
              <a:t>การเข้าร่วมกิจกรรมที่แสดงถึงวัฒนธรรมประเพณีอันดีงามของชาวพุทธในชุมชน) </a:t>
            </a:r>
            <a:endParaRPr lang="en-US" sz="2600" dirty="0"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8DD4D64-4657-4C96-B654-BA5C7256C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0" y="1988840"/>
            <a:ext cx="3447770" cy="258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231DCCD-EFDB-47F5-AB83-6780AB7F4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027" y="1988840"/>
            <a:ext cx="3314317" cy="248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สี่เหลี่ยมผืนผ้า: มุมมนเดียว 8">
            <a:extLst>
              <a:ext uri="{FF2B5EF4-FFF2-40B4-BE49-F238E27FC236}">
                <a16:creationId xmlns:a16="http://schemas.microsoft.com/office/drawing/2014/main" id="{698FE27A-0240-4ED7-8903-9177977ADAFB}"/>
              </a:ext>
            </a:extLst>
          </p:cNvPr>
          <p:cNvSpPr/>
          <p:nvPr/>
        </p:nvSpPr>
        <p:spPr>
          <a:xfrm>
            <a:off x="4139952" y="4627674"/>
            <a:ext cx="3954613" cy="707863"/>
          </a:xfrm>
          <a:prstGeom prst="round1Rect">
            <a:avLst/>
          </a:prstGeom>
          <a:solidFill>
            <a:srgbClr val="EB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งานทอดกระ</a:t>
            </a:r>
            <a:r>
              <a:rPr lang="th-TH" dirty="0" err="1">
                <a:solidFill>
                  <a:schemeClr val="tx1"/>
                </a:solidFill>
              </a:rPr>
              <a:t>ฐิน</a:t>
            </a:r>
            <a:r>
              <a:rPr lang="th-TH" dirty="0">
                <a:solidFill>
                  <a:schemeClr val="tx1"/>
                </a:solidFill>
              </a:rPr>
              <a:t>โนนข่า</a:t>
            </a:r>
          </a:p>
        </p:txBody>
      </p:sp>
      <p:sp>
        <p:nvSpPr>
          <p:cNvPr id="12" name="สี่เหลี่ยมผืนผ้า: มุมมนเดียว 11">
            <a:extLst>
              <a:ext uri="{FF2B5EF4-FFF2-40B4-BE49-F238E27FC236}">
                <a16:creationId xmlns:a16="http://schemas.microsoft.com/office/drawing/2014/main" id="{588A30D1-371A-44D4-AC5C-490640F66B8A}"/>
              </a:ext>
            </a:extLst>
          </p:cNvPr>
          <p:cNvSpPr/>
          <p:nvPr/>
        </p:nvSpPr>
        <p:spPr>
          <a:xfrm>
            <a:off x="683568" y="4598602"/>
            <a:ext cx="3168352" cy="814083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โครงการสืบสานต่อยอดศาสตร์พระราชา</a:t>
            </a:r>
          </a:p>
        </p:txBody>
      </p:sp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มุมมน 7"/>
          <p:cNvSpPr/>
          <p:nvPr/>
        </p:nvSpPr>
        <p:spPr>
          <a:xfrm>
            <a:off x="539551" y="4725144"/>
            <a:ext cx="8364247" cy="576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เข้าร่วมกิจกรรมวันไหว้ครูและวันน้อมรำลึกวันสำคัญ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AD9B8E-C88F-4367-B596-5F90EC81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38" y="1484784"/>
            <a:ext cx="3892400" cy="291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DDFE80D-0F40-407E-BF83-745249816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664" y="1529409"/>
            <a:ext cx="3832914" cy="287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26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" y="27384"/>
            <a:ext cx="9137674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467544" y="764704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b="1" dirty="0">
                <a:effectLst/>
                <a:latin typeface="TH SarabunPSK" pitchFamily="34" charset="-34"/>
                <a:ea typeface="SimSun"/>
                <a:cs typeface="TH SarabunPSK" pitchFamily="34" charset="-34"/>
              </a:rPr>
              <a:t> จรรยาบรรณวิชาชีพ ( การรักษาและปฏิบัติตามหลักจรรยาบรรณและวิชาชีพ</a:t>
            </a:r>
            <a:r>
              <a:rPr lang="th-TH" b="1" dirty="0">
                <a:latin typeface="TH SarabunPSK" pitchFamily="34" charset="-34"/>
                <a:ea typeface="SimSun"/>
                <a:cs typeface="TH SarabunPSK" pitchFamily="34" charset="-34"/>
              </a:rPr>
              <a:t>ครู รักและเมตตาศิษย์ ให้ความเอาใจใส่ ช่วยเหลือและเป็นแบบอย่างที่ดีแก่ศิษย์ )</a:t>
            </a:r>
            <a:endParaRPr lang="en-US" sz="2400" dirty="0">
              <a:effectLst/>
              <a:latin typeface="TH SarabunPSK" pitchFamily="34" charset="-34"/>
              <a:ea typeface="SimSun"/>
              <a:cs typeface="TH SarabunPSK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562AC5C-D923-46E2-BDFD-CA306FB0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18811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1FD08B1-A4BD-4B9E-B8FF-FA925DBD4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8" b="9302"/>
          <a:stretch/>
        </p:blipFill>
        <p:spPr>
          <a:xfrm>
            <a:off x="4211960" y="1772816"/>
            <a:ext cx="451608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2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390</Words>
  <Application>Microsoft Office PowerPoint</Application>
  <PresentationFormat>นำเสนอทางหน้าจอ (4:3)</PresentationFormat>
  <Paragraphs>47</Paragraphs>
  <Slides>12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Arial</vt:lpstr>
      <vt:lpstr>Calibri</vt:lpstr>
      <vt:lpstr>TH SarabunPSK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</dc:creator>
  <cp:lastModifiedBy>pisut160239@gmail.com</cp:lastModifiedBy>
  <cp:revision>115</cp:revision>
  <dcterms:created xsi:type="dcterms:W3CDTF">2019-08-17T06:20:39Z</dcterms:created>
  <dcterms:modified xsi:type="dcterms:W3CDTF">2021-03-22T03:20:18Z</dcterms:modified>
</cp:coreProperties>
</file>