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44" y="15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960748-8FC4-4F26-8A35-401B1D46DC2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2D10BB-0D25-4B4D-A3B8-3A85B06902EF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99592" y="1340768"/>
            <a:ext cx="741682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รายงานผลการ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ปฏิบัติงาน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(SAR)</a:t>
            </a:r>
            <a:endParaRPr lang="en-US" sz="44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ปีการศึกษา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  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2563</a:t>
            </a:r>
          </a:p>
          <a:p>
            <a:pPr algn="ctr"/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นาย</a:t>
            </a:r>
            <a:r>
              <a:rPr lang="th-TH" sz="3600" b="1" dirty="0" err="1">
                <a:latin typeface="TH SarabunPSK" pitchFamily="34" charset="-34"/>
                <a:cs typeface="TH SarabunPSK" pitchFamily="34" charset="-34"/>
              </a:rPr>
              <a:t>พัทธ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นัย  </a:t>
            </a:r>
            <a:r>
              <a:rPr lang="th-TH" sz="3600" b="1" dirty="0" err="1">
                <a:latin typeface="TH SarabunPSK" pitchFamily="34" charset="-34"/>
                <a:cs typeface="TH SarabunPSK" pitchFamily="34" charset="-34"/>
              </a:rPr>
              <a:t>อวิรุทธ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พาณิชย์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ตำแหน่ง  ครู 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กลุ่มสาระการเรียนรู้คณิตศาสตร์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="" xmlns:a16="http://schemas.microsoft.com/office/drawing/2014/main" id="{CC81F16B-DEFD-4A26-919D-7412FE546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247" b="91753" l="9653" r="89575">
                        <a14:foregroundMark x1="52124" y1="92268" x2="52124" y2="92268"/>
                        <a14:foregroundMark x1="28185" y1="29381" x2="28185" y2="29381"/>
                        <a14:foregroundMark x1="25097" y1="35052" x2="25097" y2="35052"/>
                        <a14:foregroundMark x1="38224" y1="8247" x2="38224" y2="8247"/>
                        <a14:foregroundMark x1="60618" y1="7732" x2="60618" y2="77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5"/>
            <a:ext cx="2088232" cy="113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3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ข้าพเจ้า นาย</a:t>
            </a:r>
            <a:r>
              <a:rPr lang="th-TH" dirty="0" err="1"/>
              <a:t>พัทธ</a:t>
            </a:r>
            <a:r>
              <a:rPr lang="th-TH" dirty="0"/>
              <a:t>นัย  </a:t>
            </a:r>
            <a:r>
              <a:rPr lang="th-TH" dirty="0" err="1"/>
              <a:t>อวิรุทธ</a:t>
            </a:r>
            <a:r>
              <a:rPr lang="th-TH" dirty="0"/>
              <a:t>พาณิชย์  อายุ  </a:t>
            </a:r>
            <a:r>
              <a:rPr lang="en-US" dirty="0"/>
              <a:t>54</a:t>
            </a:r>
            <a:r>
              <a:rPr lang="th-TH" dirty="0"/>
              <a:t> ปี อายุราชการ  </a:t>
            </a:r>
            <a:r>
              <a:rPr lang="en-US" dirty="0"/>
              <a:t>32</a:t>
            </a:r>
            <a:r>
              <a:rPr lang="th-TH" dirty="0"/>
              <a:t> ปี  </a:t>
            </a:r>
            <a:endParaRPr lang="en-US" dirty="0"/>
          </a:p>
          <a:p>
            <a:r>
              <a:rPr lang="th-TH" dirty="0"/>
              <a:t>   วุฒิการศึกษา  ปริญญาตรี   (คณิตศาสตร์)  ปริญญาโท (การมัธยมศึกษา สาขาการสอนคณิตศาสตร์)</a:t>
            </a:r>
            <a:endParaRPr lang="en-US" dirty="0"/>
          </a:p>
          <a:p>
            <a:r>
              <a:rPr lang="th-TH" dirty="0"/>
              <a:t>2. ปัจจุบันเป็นข้าราชการ  อันดับ </a:t>
            </a:r>
            <a:r>
              <a:rPr lang="th-TH" dirty="0" err="1"/>
              <a:t>คศ</a:t>
            </a:r>
            <a:r>
              <a:rPr lang="th-TH" dirty="0"/>
              <a:t>. </a:t>
            </a:r>
            <a:r>
              <a:rPr lang="en-US" dirty="0"/>
              <a:t>2</a:t>
            </a:r>
            <a:r>
              <a:rPr lang="th-TH" dirty="0"/>
              <a:t>   ตำแหน่งเลขที่              ขั้น             บาท</a:t>
            </a:r>
            <a:endParaRPr lang="en-US" dirty="0"/>
          </a:p>
          <a:p>
            <a:r>
              <a:rPr lang="th-TH" dirty="0"/>
              <a:t>    อาศัยเบิกอัตราเงินเดือน อันดับ  </a:t>
            </a:r>
            <a:r>
              <a:rPr lang="th-TH" dirty="0" err="1"/>
              <a:t>คศ</a:t>
            </a:r>
            <a:r>
              <a:rPr lang="th-TH" dirty="0"/>
              <a:t>. </a:t>
            </a:r>
            <a:r>
              <a:rPr lang="en-US" dirty="0"/>
              <a:t>2</a:t>
            </a:r>
            <a:r>
              <a:rPr lang="th-TH" dirty="0"/>
              <a:t>    ขั้น           บาท   เกษียณอายุ  </a:t>
            </a:r>
            <a:br>
              <a:rPr lang="th-TH" dirty="0"/>
            </a:br>
            <a:r>
              <a:rPr lang="th-TH" dirty="0"/>
              <a:t>    เลขประจำตัวประชาชน  3-440</a:t>
            </a:r>
            <a:r>
              <a:rPr lang="en-US" dirty="0"/>
              <a:t>7</a:t>
            </a:r>
            <a:r>
              <a:rPr lang="th-TH" dirty="0"/>
              <a:t>-0</a:t>
            </a:r>
            <a:r>
              <a:rPr lang="en-US" dirty="0"/>
              <a:t>0165</a:t>
            </a:r>
            <a:r>
              <a:rPr lang="th-TH" dirty="0"/>
              <a:t>-</a:t>
            </a:r>
            <a:r>
              <a:rPr lang="en-US" dirty="0"/>
              <a:t>4</a:t>
            </a:r>
            <a:r>
              <a:rPr lang="th-TH" dirty="0"/>
              <a:t>-</a:t>
            </a:r>
            <a:r>
              <a:rPr lang="en-US" dirty="0"/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359382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566245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ชื่อ  นาย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พัทธ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นัย    นามสกุล 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อวิรุทธ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พาณิชย์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ตำแหน่ง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ครู 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ฐานะ  ครูชำนาญการ  โรงเรียนนาเชือกพิทยาสรรค์  อำเภอนาเชือก 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        จังหวัด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มหาสารคาม  สังกัดสำนักงานเขตพื้นที่การศึกษามัธยมศึกษามหาสารคาม 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เกิด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วันที่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27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เดือนมิถุนายน 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2509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อายุ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54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ปี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เริ่ม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รับราชการ เมื่อวันที่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 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23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 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เดือน มิถุนายน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 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พ.ศ. 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2532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 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ตำแหน่ง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อาจารย์ 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ระดับ 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3 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ปฏิบัติราชการมาแล้วเป็นระยะเวลา  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32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ปี</a:t>
            </a:r>
            <a:r>
              <a:rPr lang="en-GB" sz="2400" b="1" dirty="0">
                <a:latin typeface="TH SarabunPSK" pitchFamily="34" charset="-34"/>
                <a:cs typeface="TH SarabunPSK" pitchFamily="34" charset="-34"/>
              </a:rPr>
              <a:t> 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เดือน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buFont typeface="Symbol" pitchFamily="18" charset="2"/>
              <a:buChar char="·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อยู่ปัจจุบัน  บ้านเลขที่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75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หมู่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11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ตำบลปอพาน  อำเภอนาเชือก  จังหวัดมหาสารคาม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เบอร์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โทร 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0615818582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การศึกษา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พ.ศ. 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2531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ครุศา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สตร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บัณฑิต  (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ค.บ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.)  สาขา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คณิตศาสตร์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วิทยาลัย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ครูบุรีรัมย์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พ.ศ. 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2542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การศึกษา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มหาบัณฑิต  (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กศ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.ม.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สาขาการมัธยมศึกษา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(การสอนคณิตศาสตร์)  มหาวิทยาลัยศรีนครินทรวิ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โรฒ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ประสานมิตร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398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7" y="2650103"/>
            <a:ext cx="8352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46371"/>
              </p:ext>
            </p:extLst>
          </p:nvPr>
        </p:nvGraphicFramePr>
        <p:xfrm>
          <a:off x="902616" y="2650103"/>
          <a:ext cx="7848874" cy="26022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63174"/>
                <a:gridCol w="625270"/>
                <a:gridCol w="625270"/>
                <a:gridCol w="625270"/>
                <a:gridCol w="625270"/>
                <a:gridCol w="625270"/>
                <a:gridCol w="641770"/>
                <a:gridCol w="641770"/>
                <a:gridCol w="625270"/>
                <a:gridCol w="625270"/>
                <a:gridCol w="625270"/>
              </a:tblGrid>
              <a:tr h="49075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 เดือน ปี</a:t>
                      </a:r>
                      <a:endParaRPr lang="en-US" sz="11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ที่ลา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ป่วย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ลากิจ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ลาอุปสมบท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ลาคลอด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มาสาย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073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วัน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</a:tr>
              <a:tr h="490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‎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</a:tr>
              <a:tr h="490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</a:tr>
              <a:tr h="622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รวมทั้งสิ้น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จำนวน.....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..........ครั้ง   จำนวน........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........วัน</a:t>
                      </a:r>
                      <a:endParaRPr lang="en-US" sz="11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สี่เหลี่ยมผืนผ้า 11"/>
          <p:cNvSpPr/>
          <p:nvPr/>
        </p:nvSpPr>
        <p:spPr>
          <a:xfrm>
            <a:off x="1259632" y="1988841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แสดงจำนวนวันลา ประจำปีการศึกษา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 2563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(1 ตุลาคม  25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63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– 3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มีนาคม 256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382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42959"/>
              </p:ext>
            </p:extLst>
          </p:nvPr>
        </p:nvGraphicFramePr>
        <p:xfrm>
          <a:off x="971600" y="2564905"/>
          <a:ext cx="7200801" cy="33843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4588"/>
                <a:gridCol w="1402225"/>
                <a:gridCol w="42338"/>
                <a:gridCol w="2603770"/>
                <a:gridCol w="719741"/>
                <a:gridCol w="839981"/>
                <a:gridCol w="1198158"/>
              </a:tblGrid>
              <a:tr h="761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รหัสวิชา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ชั้น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จำนวนห้อง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จำนวนชั่วโมง / สัปดาห์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21202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คณิตศาสตร์เพิ่มเติม  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32202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คณิตศาสตร์เพิ่มเติม  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กิจกรรมสาธารณประโยชน์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สวดมนต์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สวดมนต์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กิจกรรมพัฒนาผู้เรียน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ผู้บำเพ็ญประโยชน์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กิจกรรมชุมนุม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ชุมนุมฟุต</a:t>
                      </a:r>
                      <a:r>
                        <a:rPr lang="th-TH" sz="1600" b="1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ซอล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37463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3648" y="1826963"/>
            <a:ext cx="612068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ข้อมูลการปฏิบัติหน้าที่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Symbol"/>
              </a:rPr>
              <a:t>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ปฏิบัติการสอนตลอดปีการศึกษา   ภาคเรียนที่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ปีการศึกษา 25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63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382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15669"/>
              </p:ext>
            </p:extLst>
          </p:nvPr>
        </p:nvGraphicFramePr>
        <p:xfrm>
          <a:off x="1403648" y="2996950"/>
          <a:ext cx="6296397" cy="27095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8589"/>
                <a:gridCol w="3049475"/>
                <a:gridCol w="782007"/>
                <a:gridCol w="702037"/>
                <a:gridCol w="602252"/>
                <a:gridCol w="702037"/>
              </a:tblGrid>
              <a:tr h="917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กิจกรรมพัฒนาผู้เรียน และชุมนุม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ชั้น /ห้อง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จำนวนนักเรียน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ไม่ผ่าน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 anchor="ctr"/>
                </a:tc>
              </a:tr>
              <a:tr h="451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ผู้บำเพ็ญประโยชน์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451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กิจกรรมเพื่อสังคมและสาธารณประโยชน์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451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สวดมนต์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438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2497320"/>
            <a:ext cx="590465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  <a:sym typeface="Symbol"/>
              </a:rPr>
              <a:t>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กิจกรรมพัฒนาผู้เรียน ที่ปฏิบัติการพัฒนาผู้เรียนตลอดภาคเรียนที่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2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ปีการศึกษา 25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382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41305"/>
              </p:ext>
            </p:extLst>
          </p:nvPr>
        </p:nvGraphicFramePr>
        <p:xfrm>
          <a:off x="1907705" y="4005063"/>
          <a:ext cx="5400598" cy="12961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1390"/>
                <a:gridCol w="888987"/>
                <a:gridCol w="888987"/>
                <a:gridCol w="1111234"/>
              </a:tblGrid>
              <a:tr h="43204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</a:rPr>
                        <a:t>ชั้น </a:t>
                      </a:r>
                      <a:r>
                        <a:rPr lang="th-TH" sz="1600" dirty="0">
                          <a:effectLst/>
                        </a:rPr>
                        <a:t>/ ห้อง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จำนวนนักเรียน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รวมทั้งสิ้น (คน)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 anchor="ctr"/>
                </a:tc>
              </a:tr>
              <a:tr h="43204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ชาย (คน)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หญิง (คน)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มัธยมศึกษาปีที่ 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th-TH" sz="1600" dirty="0">
                          <a:effectLst/>
                        </a:rPr>
                        <a:t>/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2286000" y="29519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pPr algn="ctr"/>
            <a:r>
              <a:rPr lang="en-US" dirty="0" smtClean="0"/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งานปฏิบัติ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หน้าที่ครูที่ปรึกษา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งานพิเศษ ในโรงเรียน  ได้แก่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หัวหน้า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งาน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ยาเสพติด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  <a:sym typeface="Symbol"/>
              </a:rPr>
              <a:t>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ระเบียบวินัย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21981"/>
              </p:ext>
            </p:extLst>
          </p:nvPr>
        </p:nvGraphicFramePr>
        <p:xfrm>
          <a:off x="1187625" y="4005065"/>
          <a:ext cx="6640050" cy="13898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0699"/>
                <a:gridCol w="984057"/>
                <a:gridCol w="3483905"/>
                <a:gridCol w="762956"/>
                <a:gridCol w="1028433"/>
              </a:tblGrid>
              <a:tr h="463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รหัสวิชา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สาระการเรียนรู้/รายวิชา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ระดับชั้น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จำนวน/แผน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21202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คณิตศาสตร์เพิ่มเติม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เล่ม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r>
                        <a:rPr lang="en-US" sz="16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32202</a:t>
                      </a:r>
                      <a:endParaRPr lang="en-US" sz="11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คณิตศาสตร์เพิ่มเติม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</a:t>
                      </a: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เล่ม</a:t>
                      </a:r>
                      <a:endParaRPr lang="en-US" sz="11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2286000" y="2951947"/>
            <a:ext cx="4590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จัดทำแผนการจัดการเรียนรู้     ดังนี้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27584" y="101295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5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440</Words>
  <Application>Microsoft Office PowerPoint</Application>
  <PresentationFormat>นำเสนอทางหน้าจอ (4:3)</PresentationFormat>
  <Paragraphs>180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รูปคลื่น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MATH</dc:creator>
  <cp:lastModifiedBy>MATH</cp:lastModifiedBy>
  <cp:revision>31</cp:revision>
  <dcterms:created xsi:type="dcterms:W3CDTF">2021-03-23T07:22:50Z</dcterms:created>
  <dcterms:modified xsi:type="dcterms:W3CDTF">2021-03-23T08:23:07Z</dcterms:modified>
</cp:coreProperties>
</file>