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EEE"/>
    <a:srgbClr val="2616AA"/>
    <a:srgbClr val="00DBFF"/>
    <a:srgbClr val="00CEFE"/>
    <a:srgbClr val="FA0270"/>
    <a:srgbClr val="2056F0"/>
    <a:srgbClr val="009193"/>
    <a:srgbClr val="F98F0A"/>
    <a:srgbClr val="310DE3"/>
    <a:srgbClr val="0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70"/>
  </p:normalViewPr>
  <p:slideViewPr>
    <p:cSldViewPr snapToGrid="0" snapToObjects="1" showGuides="1">
      <p:cViewPr>
        <p:scale>
          <a:sx n="90" d="100"/>
          <a:sy n="90" d="100"/>
        </p:scale>
        <p:origin x="1458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A9DF4-B1B6-4346-877E-51D9422E0EC8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15154-3376-E84D-83B6-D6099AF6E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4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15154-3376-E84D-83B6-D6099AF6ED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0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1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1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9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AD59EE"/>
            </a:gs>
            <a:gs pos="7000">
              <a:srgbClr val="A42EEE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5D84-5612-134B-8029-6B731D273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A90A-C338-8940-A7F2-F8154B7F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1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34" Type="http://schemas.openxmlformats.org/officeDocument/2006/relationships/image" Target="../media/image3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30.jpg"/><Relationship Id="rId37" Type="http://schemas.openxmlformats.org/officeDocument/2006/relationships/image" Target="../media/image35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Relationship Id="rId27" Type="http://schemas.openxmlformats.org/officeDocument/2006/relationships/image" Target="../media/image25.jpg"/><Relationship Id="rId30" Type="http://schemas.openxmlformats.org/officeDocument/2006/relationships/image" Target="../media/image28.jpg"/><Relationship Id="rId35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D193175B-242A-A64B-B27C-7EEC60363BF7}"/>
              </a:ext>
            </a:extLst>
          </p:cNvPr>
          <p:cNvSpPr txBox="1"/>
          <p:nvPr/>
        </p:nvSpPr>
        <p:spPr>
          <a:xfrm>
            <a:off x="146503" y="2024211"/>
            <a:ext cx="2688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DB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_</a:t>
            </a:r>
            <a:r>
              <a:rPr lang="en-US" sz="6000" b="1" dirty="0">
                <a:solidFill>
                  <a:srgbClr val="A42EEE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_</a:t>
            </a:r>
            <a:r>
              <a:rPr lang="en-US" sz="6000" b="1" dirty="0">
                <a:solidFill>
                  <a:srgbClr val="00B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_</a:t>
            </a:r>
            <a:r>
              <a:rPr lang="en-US" sz="6000" b="1" dirty="0">
                <a:solidFill>
                  <a:srgbClr val="FFC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_</a:t>
            </a:r>
            <a:r>
              <a:rPr lang="en-US" sz="6000" b="1" dirty="0">
                <a:solidFill>
                  <a:srgbClr val="FA027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_</a:t>
            </a:r>
            <a:r>
              <a:rPr lang="en-US" sz="6000" b="1" dirty="0">
                <a:solidFill>
                  <a:schemeClr val="accent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_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569887A3-71C6-4846-95ED-3442183F81E8}"/>
              </a:ext>
            </a:extLst>
          </p:cNvPr>
          <p:cNvSpPr/>
          <p:nvPr/>
        </p:nvSpPr>
        <p:spPr>
          <a:xfrm>
            <a:off x="1605280" y="533858"/>
            <a:ext cx="5252720" cy="106701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334693F9-989C-5B47-B43F-A19B5BE49C8F}"/>
              </a:ext>
            </a:extLst>
          </p:cNvPr>
          <p:cNvSpPr/>
          <p:nvPr/>
        </p:nvSpPr>
        <p:spPr>
          <a:xfrm>
            <a:off x="157480" y="513539"/>
            <a:ext cx="2489200" cy="1087332"/>
          </a:xfrm>
          <a:prstGeom prst="roundRect">
            <a:avLst>
              <a:gd name="adj" fmla="val 50000"/>
            </a:avLst>
          </a:prstGeom>
          <a:solidFill>
            <a:srgbClr val="00DB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606C207-CD8D-D54E-82A1-11735ABE4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3" y="183052"/>
            <a:ext cx="1778930" cy="1785065"/>
          </a:xfrm>
          <a:prstGeom prst="ellipse">
            <a:avLst/>
          </a:prstGeom>
          <a:ln w="28575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078EE490-79B1-8446-AB85-68D9C4A3008B}"/>
              </a:ext>
            </a:extLst>
          </p:cNvPr>
          <p:cNvSpPr/>
          <p:nvPr/>
        </p:nvSpPr>
        <p:spPr>
          <a:xfrm>
            <a:off x="2646680" y="622153"/>
            <a:ext cx="3909910" cy="86604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5F93A848-2C77-AE49-AD86-F884A9A3C1F8}"/>
              </a:ext>
            </a:extLst>
          </p:cNvPr>
          <p:cNvSpPr/>
          <p:nvPr/>
        </p:nvSpPr>
        <p:spPr>
          <a:xfrm>
            <a:off x="494030" y="81280"/>
            <a:ext cx="2008720" cy="2052320"/>
          </a:xfrm>
          <a:prstGeom prst="arc">
            <a:avLst>
              <a:gd name="adj1" fmla="val 7956291"/>
              <a:gd name="adj2" fmla="val 2853239"/>
            </a:avLst>
          </a:prstGeom>
          <a:ln w="4445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F8E62A4-1331-ED4C-B138-0445EC463B19}"/>
              </a:ext>
            </a:extLst>
          </p:cNvPr>
          <p:cNvGrpSpPr/>
          <p:nvPr/>
        </p:nvGrpSpPr>
        <p:grpSpPr>
          <a:xfrm>
            <a:off x="259080" y="3616959"/>
            <a:ext cx="2956864" cy="1336041"/>
            <a:chOff x="259080" y="3616959"/>
            <a:chExt cx="2956864" cy="133604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7CA39A24-B7EE-5341-94B1-C6C1A392D4CA}"/>
                </a:ext>
              </a:extLst>
            </p:cNvPr>
            <p:cNvGrpSpPr/>
            <p:nvPr/>
          </p:nvGrpSpPr>
          <p:grpSpPr>
            <a:xfrm>
              <a:off x="259080" y="3616959"/>
              <a:ext cx="2956864" cy="1336041"/>
              <a:chOff x="259080" y="3616959"/>
              <a:chExt cx="2956864" cy="133604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FDC8206F-603A-2F45-870D-CECC392CBE6E}"/>
                  </a:ext>
                </a:extLst>
              </p:cNvPr>
              <p:cNvGrpSpPr/>
              <p:nvPr/>
            </p:nvGrpSpPr>
            <p:grpSpPr>
              <a:xfrm>
                <a:off x="259080" y="3616959"/>
                <a:ext cx="2956864" cy="528321"/>
                <a:chOff x="259080" y="3616959"/>
                <a:chExt cx="2956864" cy="528321"/>
              </a:xfrm>
              <a:solidFill>
                <a:schemeClr val="accent1"/>
              </a:solidFill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5CA4FE39-5932-934A-BC0C-1293EDB21509}"/>
                    </a:ext>
                  </a:extLst>
                </p:cNvPr>
                <p:cNvSpPr/>
                <p:nvPr/>
              </p:nvSpPr>
              <p:spPr>
                <a:xfrm>
                  <a:off x="259080" y="3616960"/>
                  <a:ext cx="543678" cy="5283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ed Rectangle 30">
                  <a:extLst>
                    <a:ext uri="{FF2B5EF4-FFF2-40B4-BE49-F238E27FC236}">
                      <a16:creationId xmlns:a16="http://schemas.microsoft.com/office/drawing/2014/main" xmlns="" id="{BB800D57-BC26-024A-B8E0-9FBA43EF0F22}"/>
                    </a:ext>
                  </a:extLst>
                </p:cNvPr>
                <p:cNvSpPr/>
                <p:nvPr/>
              </p:nvSpPr>
              <p:spPr>
                <a:xfrm>
                  <a:off x="398720" y="3616959"/>
                  <a:ext cx="2817224" cy="237906"/>
                </a:xfrm>
                <a:prstGeom prst="roundRect">
                  <a:avLst>
                    <a:gd name="adj" fmla="val 48062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600" dirty="0"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ข้อมูลส่วนตัว</a:t>
                  </a:r>
                  <a:endParaRPr lang="en-US" sz="1600" dirty="0">
                    <a:latin typeface="TH Baijam" panose="02000506000000020004" pitchFamily="2" charset="-34"/>
                    <a:cs typeface="TH Baijam" panose="02000506000000020004" pitchFamily="2" charset="-34"/>
                  </a:endParaRP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D5D80740-FC58-8740-B5C1-2753DFD283DE}"/>
                  </a:ext>
                </a:extLst>
              </p:cNvPr>
              <p:cNvCxnSpPr/>
              <p:nvPr/>
            </p:nvCxnSpPr>
            <p:spPr>
              <a:xfrm>
                <a:off x="535616" y="4146698"/>
                <a:ext cx="0" cy="806302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8C6C65BB-74D0-814E-9BE2-CF2909A0EE8B}"/>
                </a:ext>
              </a:extLst>
            </p:cNvPr>
            <p:cNvSpPr/>
            <p:nvPr/>
          </p:nvSpPr>
          <p:spPr>
            <a:xfrm>
              <a:off x="334217" y="3679102"/>
              <a:ext cx="394114" cy="394114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16189ACA-10E2-DC47-A361-28F9E0D7442F}"/>
              </a:ext>
            </a:extLst>
          </p:cNvPr>
          <p:cNvGrpSpPr/>
          <p:nvPr/>
        </p:nvGrpSpPr>
        <p:grpSpPr>
          <a:xfrm>
            <a:off x="240381" y="4953000"/>
            <a:ext cx="2975563" cy="1538235"/>
            <a:chOff x="240381" y="4953000"/>
            <a:chExt cx="2975563" cy="1538235"/>
          </a:xfrm>
          <a:solidFill>
            <a:schemeClr val="accent4"/>
          </a:solidFill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12A61D1-C681-024A-9EBF-BEAAF11F04F3}"/>
                </a:ext>
              </a:extLst>
            </p:cNvPr>
            <p:cNvGrpSpPr/>
            <p:nvPr/>
          </p:nvGrpSpPr>
          <p:grpSpPr>
            <a:xfrm>
              <a:off x="240381" y="4953000"/>
              <a:ext cx="2975563" cy="528321"/>
              <a:chOff x="240381" y="4953000"/>
              <a:chExt cx="2975563" cy="528321"/>
            </a:xfrm>
            <a:grpFill/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0730220A-E82E-D14B-AC31-52F906849315}"/>
                  </a:ext>
                </a:extLst>
              </p:cNvPr>
              <p:cNvGrpSpPr/>
              <p:nvPr/>
            </p:nvGrpSpPr>
            <p:grpSpPr>
              <a:xfrm>
                <a:off x="240381" y="4953000"/>
                <a:ext cx="2975563" cy="528321"/>
                <a:chOff x="259080" y="3616959"/>
                <a:chExt cx="2975563" cy="528321"/>
              </a:xfrm>
              <a:grpFill/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F1449E06-73D2-CF4E-A5C8-4BCE1E27BAEA}"/>
                    </a:ext>
                  </a:extLst>
                </p:cNvPr>
                <p:cNvSpPr/>
                <p:nvPr/>
              </p:nvSpPr>
              <p:spPr>
                <a:xfrm>
                  <a:off x="259080" y="3616960"/>
                  <a:ext cx="543678" cy="528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xmlns="" id="{86EA9295-483A-DD40-AEB1-DD5D3E62B2EA}"/>
                    </a:ext>
                  </a:extLst>
                </p:cNvPr>
                <p:cNvSpPr/>
                <p:nvPr/>
              </p:nvSpPr>
              <p:spPr>
                <a:xfrm>
                  <a:off x="398720" y="3616959"/>
                  <a:ext cx="2835923" cy="245878"/>
                </a:xfrm>
                <a:prstGeom prst="roundRect">
                  <a:avLst>
                    <a:gd name="adj" fmla="val 4806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600" dirty="0">
                      <a:solidFill>
                        <a:schemeClr val="tx1"/>
                      </a:solidFill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ประวัติการทำงาน</a:t>
                  </a:r>
                  <a:endParaRPr lang="en-US" sz="1600" dirty="0">
                    <a:solidFill>
                      <a:schemeClr val="tx1"/>
                    </a:solidFill>
                    <a:latin typeface="TH Baijam" panose="02000506000000020004" pitchFamily="2" charset="-34"/>
                    <a:cs typeface="TH Baijam" panose="02000506000000020004" pitchFamily="2" charset="-34"/>
                  </a:endParaRP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5014BFF4-45DF-FD46-8591-69E186D5ECB5}"/>
                  </a:ext>
                </a:extLst>
              </p:cNvPr>
              <p:cNvSpPr/>
              <p:nvPr/>
            </p:nvSpPr>
            <p:spPr>
              <a:xfrm>
                <a:off x="315518" y="5015143"/>
                <a:ext cx="394114" cy="39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6B23F7A9-5565-2A41-B359-05EEC5DF0E5D}"/>
                </a:ext>
              </a:extLst>
            </p:cNvPr>
            <p:cNvSpPr/>
            <p:nvPr/>
          </p:nvSpPr>
          <p:spPr>
            <a:xfrm>
              <a:off x="507196" y="5481321"/>
              <a:ext cx="45719" cy="1009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4D65B77-8449-3448-9055-162823D21698}"/>
              </a:ext>
            </a:extLst>
          </p:cNvPr>
          <p:cNvGrpSpPr/>
          <p:nvPr/>
        </p:nvGrpSpPr>
        <p:grpSpPr>
          <a:xfrm>
            <a:off x="259080" y="6511330"/>
            <a:ext cx="2964038" cy="1288292"/>
            <a:chOff x="240381" y="4952999"/>
            <a:chExt cx="2964038" cy="1288292"/>
          </a:xfrm>
          <a:solidFill>
            <a:srgbClr val="7030A0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B12C099C-9395-EF45-AE85-8B4F72F5E302}"/>
                </a:ext>
              </a:extLst>
            </p:cNvPr>
            <p:cNvGrpSpPr/>
            <p:nvPr/>
          </p:nvGrpSpPr>
          <p:grpSpPr>
            <a:xfrm>
              <a:off x="240381" y="4952999"/>
              <a:ext cx="2964038" cy="528322"/>
              <a:chOff x="240381" y="4952999"/>
              <a:chExt cx="2964038" cy="528322"/>
            </a:xfrm>
            <a:grpFill/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A9AB8631-0502-3445-A94D-B2C54054F0EA}"/>
                  </a:ext>
                </a:extLst>
              </p:cNvPr>
              <p:cNvGrpSpPr/>
              <p:nvPr/>
            </p:nvGrpSpPr>
            <p:grpSpPr>
              <a:xfrm>
                <a:off x="240381" y="4952999"/>
                <a:ext cx="2964038" cy="528322"/>
                <a:chOff x="259080" y="3616958"/>
                <a:chExt cx="2964038" cy="528322"/>
              </a:xfrm>
              <a:grpFill/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14C55348-390D-F14D-AB5A-6C34AE6CECBF}"/>
                    </a:ext>
                  </a:extLst>
                </p:cNvPr>
                <p:cNvSpPr/>
                <p:nvPr/>
              </p:nvSpPr>
              <p:spPr>
                <a:xfrm>
                  <a:off x="259080" y="3616960"/>
                  <a:ext cx="543678" cy="528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xmlns="" id="{48B44865-26FA-714D-B8E7-ED38A6863362}"/>
                    </a:ext>
                  </a:extLst>
                </p:cNvPr>
                <p:cNvSpPr/>
                <p:nvPr/>
              </p:nvSpPr>
              <p:spPr>
                <a:xfrm>
                  <a:off x="398720" y="3616958"/>
                  <a:ext cx="2824398" cy="232481"/>
                </a:xfrm>
                <a:prstGeom prst="roundRect">
                  <a:avLst>
                    <a:gd name="adj" fmla="val 4806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600" dirty="0"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    การใช้สื่อ </a:t>
                  </a:r>
                  <a:r>
                    <a:rPr lang="en-US" sz="1600" dirty="0"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ICT </a:t>
                  </a:r>
                  <a:r>
                    <a:rPr lang="th-TH" sz="1600" dirty="0"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เพื่อการเรียนรู้</a:t>
                  </a:r>
                  <a:endParaRPr lang="en-US" sz="1600" dirty="0">
                    <a:latin typeface="TH Baijam" panose="02000506000000020004" pitchFamily="2" charset="-34"/>
                    <a:cs typeface="TH Baijam" panose="02000506000000020004" pitchFamily="2" charset="-34"/>
                  </a:endParaRPr>
                </a:p>
              </p:txBody>
            </p:sp>
          </p:grp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3690C148-4625-6945-8F1E-2CEBA6018F6B}"/>
                  </a:ext>
                </a:extLst>
              </p:cNvPr>
              <p:cNvSpPr/>
              <p:nvPr/>
            </p:nvSpPr>
            <p:spPr>
              <a:xfrm>
                <a:off x="315518" y="5015143"/>
                <a:ext cx="394114" cy="39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6EA1912-B986-424F-9B8B-2461EE71541A}"/>
                </a:ext>
              </a:extLst>
            </p:cNvPr>
            <p:cNvSpPr/>
            <p:nvPr/>
          </p:nvSpPr>
          <p:spPr>
            <a:xfrm>
              <a:off x="492124" y="5471273"/>
              <a:ext cx="45719" cy="770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676DC557-7ED8-EC41-998A-EC6AEFB97F1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4273" y="6654772"/>
            <a:ext cx="241440" cy="24144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F648916A-6BF4-D745-8C2F-2FDD8036256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2175" y="5063275"/>
            <a:ext cx="290902" cy="290902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8B951345-A53B-4449-86BC-DA17999BF20F}"/>
              </a:ext>
            </a:extLst>
          </p:cNvPr>
          <p:cNvSpPr/>
          <p:nvPr/>
        </p:nvSpPr>
        <p:spPr>
          <a:xfrm>
            <a:off x="827107" y="6896214"/>
            <a:ext cx="398890" cy="39889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CF9A3AC-4907-AB40-AD57-9189C11B629A}"/>
              </a:ext>
            </a:extLst>
          </p:cNvPr>
          <p:cNvSpPr/>
          <p:nvPr/>
        </p:nvSpPr>
        <p:spPr>
          <a:xfrm>
            <a:off x="1280489" y="6896212"/>
            <a:ext cx="398890" cy="39889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6C559E82-372F-D84C-8147-7BB656A4B7AE}"/>
              </a:ext>
            </a:extLst>
          </p:cNvPr>
          <p:cNvSpPr/>
          <p:nvPr/>
        </p:nvSpPr>
        <p:spPr>
          <a:xfrm>
            <a:off x="1721367" y="6896212"/>
            <a:ext cx="398890" cy="39889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BCA56416-B600-614E-9CF0-FAC13E5D8742}"/>
              </a:ext>
            </a:extLst>
          </p:cNvPr>
          <p:cNvSpPr/>
          <p:nvPr/>
        </p:nvSpPr>
        <p:spPr>
          <a:xfrm>
            <a:off x="2157221" y="6901236"/>
            <a:ext cx="398890" cy="39889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72815C3-2374-A544-AA7A-C3DF0A8B8D4D}"/>
              </a:ext>
            </a:extLst>
          </p:cNvPr>
          <p:cNvSpPr/>
          <p:nvPr/>
        </p:nvSpPr>
        <p:spPr>
          <a:xfrm>
            <a:off x="2593739" y="6896212"/>
            <a:ext cx="398890" cy="39889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C7B67F9-1325-1945-A679-17A56EC03018}"/>
              </a:ext>
            </a:extLst>
          </p:cNvPr>
          <p:cNvSpPr/>
          <p:nvPr/>
        </p:nvSpPr>
        <p:spPr>
          <a:xfrm>
            <a:off x="827107" y="7340437"/>
            <a:ext cx="398890" cy="39889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FD447163-6255-5744-AC56-DE38D90547E3}"/>
              </a:ext>
            </a:extLst>
          </p:cNvPr>
          <p:cNvSpPr/>
          <p:nvPr/>
        </p:nvSpPr>
        <p:spPr>
          <a:xfrm>
            <a:off x="1280489" y="7340435"/>
            <a:ext cx="398890" cy="39889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6604F8D0-FC54-8847-9A63-4A85DD06DE02}"/>
              </a:ext>
            </a:extLst>
          </p:cNvPr>
          <p:cNvSpPr/>
          <p:nvPr/>
        </p:nvSpPr>
        <p:spPr>
          <a:xfrm>
            <a:off x="1721367" y="7340435"/>
            <a:ext cx="398890" cy="39889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218D2570-A9D0-6A45-82A9-7263858FE116}"/>
              </a:ext>
            </a:extLst>
          </p:cNvPr>
          <p:cNvSpPr/>
          <p:nvPr/>
        </p:nvSpPr>
        <p:spPr>
          <a:xfrm>
            <a:off x="2157221" y="7345459"/>
            <a:ext cx="398890" cy="39889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BE9F8BCE-398E-D140-A213-E45C3B33D5DB}"/>
              </a:ext>
            </a:extLst>
          </p:cNvPr>
          <p:cNvSpPr/>
          <p:nvPr/>
        </p:nvSpPr>
        <p:spPr>
          <a:xfrm>
            <a:off x="2593739" y="7340435"/>
            <a:ext cx="398890" cy="39889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26A996D-67A6-0540-8D67-0DB0D4E43BBE}"/>
              </a:ext>
            </a:extLst>
          </p:cNvPr>
          <p:cNvSpPr txBox="1"/>
          <p:nvPr/>
        </p:nvSpPr>
        <p:spPr>
          <a:xfrm>
            <a:off x="1018007" y="5208057"/>
            <a:ext cx="24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เริ่มรับราชการ  </a:t>
            </a:r>
            <a:r>
              <a:rPr lang="th-TH" sz="1200" b="1" dirty="0">
                <a:solidFill>
                  <a:schemeClr val="accent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ครูผู้ช่วย</a:t>
            </a:r>
          </a:p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วันที่บรรจุ  </a:t>
            </a:r>
            <a:r>
              <a:rPr lang="en-US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 </a:t>
            </a:r>
            <a:r>
              <a:rPr lang="en-US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27  </a:t>
            </a:r>
            <a:r>
              <a:rPr lang="th-TH" sz="1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พฤษภาคม  </a:t>
            </a:r>
            <a:r>
              <a:rPr lang="en-US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2557</a:t>
            </a:r>
            <a:endParaRPr lang="en-US" sz="1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</a:t>
            </a:r>
            <a:r>
              <a:rPr lang="th-TH" sz="1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เรียนสอยดาววิทยา อ.สอยดาว จ.จันทบุรี</a:t>
            </a:r>
            <a:endParaRPr lang="en-US" sz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BEE2FAF-6607-FD43-B3E6-C31BEA9141D0}"/>
              </a:ext>
            </a:extLst>
          </p:cNvPr>
          <p:cNvSpPr txBox="1"/>
          <p:nvPr/>
        </p:nvSpPr>
        <p:spPr>
          <a:xfrm>
            <a:off x="1018007" y="5803787"/>
            <a:ext cx="242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ปัจจุบันดำรงตำแหน่ง  </a:t>
            </a:r>
            <a:r>
              <a:rPr lang="th-TH" sz="12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ครู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วิทยฐานะ  </a:t>
            </a:r>
            <a:r>
              <a:rPr lang="th-TH" sz="1200" b="1" dirty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ครูชำนาญการ</a:t>
            </a:r>
          </a:p>
          <a:p>
            <a:r>
              <a:rPr lang="th-TH" sz="1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โรงเรียนนาเชือกพิทยาสรรค์ อ</a:t>
            </a:r>
            <a:r>
              <a:rPr lang="en-US" sz="1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นาเชือก  </a:t>
            </a:r>
            <a:r>
              <a:rPr lang="th-TH" sz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</a:t>
            </a:r>
            <a:r>
              <a:rPr lang="en-US" sz="1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sz="1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มหาสารคาม</a:t>
            </a:r>
            <a:endParaRPr lang="en-US" sz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B877638-56DC-2042-808A-D2D7FCB1BD9F}"/>
              </a:ext>
            </a:extLst>
          </p:cNvPr>
          <p:cNvSpPr txBox="1"/>
          <p:nvPr/>
        </p:nvSpPr>
        <p:spPr>
          <a:xfrm>
            <a:off x="1007871" y="6174766"/>
            <a:ext cx="2426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chemeClr val="accent4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อายุราชการ  </a:t>
            </a:r>
            <a:r>
              <a:rPr lang="en-US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en-US" sz="1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ปี  </a:t>
            </a:r>
            <a:r>
              <a:rPr lang="en-US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</a:t>
            </a:r>
            <a:endParaRPr lang="en-US" sz="1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B60146B-1D33-5C40-A04E-97C1DA8BB662}"/>
              </a:ext>
            </a:extLst>
          </p:cNvPr>
          <p:cNvSpPr txBox="1"/>
          <p:nvPr/>
        </p:nvSpPr>
        <p:spPr>
          <a:xfrm>
            <a:off x="2728938" y="520952"/>
            <a:ext cx="3088534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n w="0">
                  <a:noFill/>
                </a:ln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รายงานผลการประเมินตนเอง</a:t>
            </a:r>
          </a:p>
          <a:p>
            <a:pPr algn="ctr"/>
            <a:r>
              <a:rPr lang="en-US" dirty="0">
                <a:ln w="0">
                  <a:noFill/>
                </a:ln>
                <a:solidFill>
                  <a:srgbClr val="2056F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</a:rPr>
              <a:t>(Self Assessment Report : SAR)</a:t>
            </a:r>
            <a:endParaRPr lang="th-TH" dirty="0">
              <a:ln w="0">
                <a:noFill/>
              </a:ln>
              <a:solidFill>
                <a:srgbClr val="2056F0"/>
              </a:solidFill>
              <a:effectLst>
                <a:glow rad="114300">
                  <a:schemeClr val="bg1">
                    <a:alpha val="41000"/>
                  </a:schemeClr>
                </a:glow>
              </a:effectLst>
            </a:endParaRPr>
          </a:p>
          <a:p>
            <a:pPr algn="ctr"/>
            <a:r>
              <a:rPr lang="th-TH" sz="2400" b="1" dirty="0">
                <a:ln w="0">
                  <a:noFill/>
                </a:ln>
                <a:solidFill>
                  <a:srgbClr val="FA027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  <a:r>
              <a:rPr lang="th-TH" sz="2400" b="1" dirty="0" smtClean="0">
                <a:ln w="0">
                  <a:noFill/>
                </a:ln>
                <a:solidFill>
                  <a:srgbClr val="FA027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การศึกษา1/</a:t>
            </a:r>
            <a:r>
              <a:rPr lang="en-US" sz="2400" b="1" dirty="0" smtClean="0">
                <a:ln w="0">
                  <a:noFill/>
                </a:ln>
                <a:solidFill>
                  <a:srgbClr val="FA027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2564</a:t>
            </a:r>
            <a:endParaRPr lang="en-US" sz="2400" b="1" dirty="0">
              <a:ln w="0">
                <a:noFill/>
              </a:ln>
              <a:solidFill>
                <a:srgbClr val="FA0270"/>
              </a:solidFill>
              <a:effectLst>
                <a:glow rad="114300">
                  <a:schemeClr val="bg1">
                    <a:alpha val="41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2BEF941-EDF7-044A-B1CE-727FBF7194F7}"/>
              </a:ext>
            </a:extLst>
          </p:cNvPr>
          <p:cNvSpPr txBox="1"/>
          <p:nvPr/>
        </p:nvSpPr>
        <p:spPr>
          <a:xfrm>
            <a:off x="-70462" y="1911104"/>
            <a:ext cx="3088534" cy="95410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206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นาย</a:t>
            </a:r>
            <a:r>
              <a:rPr lang="th-TH" sz="2800" b="1" dirty="0" err="1" smtClean="0">
                <a:solidFill>
                  <a:srgbClr val="00206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นัฐ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พล  หาญสำโรง</a:t>
            </a:r>
            <a:endParaRPr lang="th-TH" sz="2800" b="1" dirty="0">
              <a:solidFill>
                <a:srgbClr val="002060"/>
              </a:solidFill>
              <a:effectLst>
                <a:glow rad="114300">
                  <a:schemeClr val="bg1">
                    <a:alpha val="41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800" b="1" dirty="0">
                <a:solidFill>
                  <a:srgbClr val="00206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b="1" dirty="0" err="1" smtClean="0">
                <a:solidFill>
                  <a:srgbClr val="00206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ครูนัท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b="1" dirty="0">
              <a:solidFill>
                <a:srgbClr val="002060"/>
              </a:solidFill>
              <a:effectLst>
                <a:glow rad="114300">
                  <a:schemeClr val="bg1">
                    <a:alpha val="41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6B234D4-CBDA-104E-8484-298EE7C3E881}"/>
              </a:ext>
            </a:extLst>
          </p:cNvPr>
          <p:cNvSpPr txBox="1"/>
          <p:nvPr/>
        </p:nvSpPr>
        <p:spPr>
          <a:xfrm>
            <a:off x="133497" y="2865211"/>
            <a:ext cx="3413234" cy="677108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ครู  วิทยฐานะ ครูชำนาญการ</a:t>
            </a:r>
          </a:p>
          <a:p>
            <a:pPr algn="ctr"/>
            <a:r>
              <a:rPr lang="th-TH" b="1" dirty="0">
                <a:solidFill>
                  <a:srgbClr val="7030A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โรง</a:t>
            </a:r>
            <a:r>
              <a:rPr lang="th-TH" b="1" dirty="0" smtClean="0">
                <a:solidFill>
                  <a:srgbClr val="7030A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เรียนนาเชือกพิทยาสรรค์ </a:t>
            </a:r>
            <a:r>
              <a:rPr lang="th-TH" b="1" dirty="0" err="1" smtClean="0">
                <a:solidFill>
                  <a:srgbClr val="7030A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สพม</a:t>
            </a:r>
            <a:r>
              <a:rPr lang="en-US" b="1" dirty="0" smtClean="0">
                <a:solidFill>
                  <a:srgbClr val="7030A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b="1" dirty="0" smtClean="0">
                <a:solidFill>
                  <a:srgbClr val="7030A0"/>
                </a:solidFill>
                <a:effectLst>
                  <a:glow rad="114300">
                    <a:schemeClr val="bg1">
                      <a:alpha val="41000"/>
                    </a:schemeClr>
                  </a:glo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มหาสารคาม</a:t>
            </a:r>
            <a:endParaRPr lang="th-TH" b="1" dirty="0">
              <a:solidFill>
                <a:srgbClr val="7030A0"/>
              </a:solidFill>
              <a:effectLst>
                <a:glow rad="114300">
                  <a:schemeClr val="bg1">
                    <a:alpha val="41000"/>
                  </a:schemeClr>
                </a:glo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71B41DE-86ED-7940-964F-F66B6DF79F97}"/>
              </a:ext>
            </a:extLst>
          </p:cNvPr>
          <p:cNvSpPr txBox="1"/>
          <p:nvPr/>
        </p:nvSpPr>
        <p:spPr>
          <a:xfrm>
            <a:off x="764806" y="3830464"/>
            <a:ext cx="2647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ลกุล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</a:t>
            </a:r>
            <a:r>
              <a:rPr lang="th-TH" sz="1400" b="1" dirty="0" err="1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นัฐ</a:t>
            </a:r>
            <a: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  หาญสำโรง</a:t>
            </a:r>
            <a:endParaRPr lang="th-TH" sz="1400" b="1" dirty="0">
              <a:solidFill>
                <a:srgbClr val="2616A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เกิดวันที่  </a:t>
            </a:r>
            <a: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 มีนาคม 2532   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อายุ  </a:t>
            </a:r>
            <a:r>
              <a:rPr lang="en-US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32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ปี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สัญชาติ</a:t>
            </a:r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1400" b="1" dirty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ไทย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เชื่อชาติ  </a:t>
            </a:r>
            <a:r>
              <a:rPr lang="th-TH" sz="1400" b="1" dirty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ไทย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ศาสนา  </a:t>
            </a:r>
            <a:r>
              <a:rPr lang="th-TH" sz="1400" b="1" dirty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พุทธ</a:t>
            </a:r>
          </a:p>
          <a:p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ที่อยู่  </a:t>
            </a:r>
            <a:r>
              <a:rPr lang="en-US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 </a:t>
            </a:r>
            <a: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หมู่ 13 ต.เมืองแก อ.</a:t>
            </a:r>
            <a:r>
              <a:rPr lang="th-TH" sz="1400" b="1" dirty="0" err="1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สตึก</a:t>
            </a:r>
            <a: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400" b="1" dirty="0" smtClean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จ.บุรีรัมย์  31150</a:t>
            </a:r>
            <a:endParaRPr lang="en-US" sz="1400" b="1" dirty="0">
              <a:solidFill>
                <a:srgbClr val="2616A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E5E4762-6D6C-5A4E-9D89-81CF482A96C1}"/>
              </a:ext>
            </a:extLst>
          </p:cNvPr>
          <p:cNvGrpSpPr/>
          <p:nvPr/>
        </p:nvGrpSpPr>
        <p:grpSpPr>
          <a:xfrm>
            <a:off x="3451426" y="1699553"/>
            <a:ext cx="3209018" cy="3538113"/>
            <a:chOff x="240381" y="4953000"/>
            <a:chExt cx="3209018" cy="3538113"/>
          </a:xfrm>
          <a:solidFill>
            <a:srgbClr val="F98F0A"/>
          </a:solidFill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D7AB2088-F981-8C46-A560-397B9BFEC4DA}"/>
                </a:ext>
              </a:extLst>
            </p:cNvPr>
            <p:cNvGrpSpPr/>
            <p:nvPr/>
          </p:nvGrpSpPr>
          <p:grpSpPr>
            <a:xfrm>
              <a:off x="240381" y="4953000"/>
              <a:ext cx="3209018" cy="528321"/>
              <a:chOff x="240381" y="4953000"/>
              <a:chExt cx="3209018" cy="528321"/>
            </a:xfrm>
            <a:grpFill/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EFC07148-A8D4-6A4D-A2B9-E15BBCF3F7BC}"/>
                  </a:ext>
                </a:extLst>
              </p:cNvPr>
              <p:cNvGrpSpPr/>
              <p:nvPr/>
            </p:nvGrpSpPr>
            <p:grpSpPr>
              <a:xfrm>
                <a:off x="240381" y="4953000"/>
                <a:ext cx="3209018" cy="528321"/>
                <a:chOff x="259080" y="3616959"/>
                <a:chExt cx="3209018" cy="528321"/>
              </a:xfrm>
              <a:grpFill/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xmlns="" id="{CF892240-64B7-024B-A1F2-A9D6CF442773}"/>
                    </a:ext>
                  </a:extLst>
                </p:cNvPr>
                <p:cNvSpPr/>
                <p:nvPr/>
              </p:nvSpPr>
              <p:spPr>
                <a:xfrm>
                  <a:off x="259080" y="3616960"/>
                  <a:ext cx="543678" cy="528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ounded Rectangle 99">
                  <a:extLst>
                    <a:ext uri="{FF2B5EF4-FFF2-40B4-BE49-F238E27FC236}">
                      <a16:creationId xmlns:a16="http://schemas.microsoft.com/office/drawing/2014/main" xmlns="" id="{986FA7A8-37F0-FC4E-86D9-A6F9A6C6EC16}"/>
                    </a:ext>
                  </a:extLst>
                </p:cNvPr>
                <p:cNvSpPr/>
                <p:nvPr/>
              </p:nvSpPr>
              <p:spPr>
                <a:xfrm>
                  <a:off x="398720" y="3616959"/>
                  <a:ext cx="3069378" cy="221082"/>
                </a:xfrm>
                <a:prstGeom prst="roundRect">
                  <a:avLst>
                    <a:gd name="adj" fmla="val 4806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th-TH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การปฏิบัติงานในหน้าที่ครู ปีการศึกษา </a:t>
                  </a:r>
                  <a:r>
                    <a:rPr lang="en-US" sz="1400" b="1" dirty="0" smtClean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2564     </a:t>
                  </a:r>
                  <a:endParaRPr lang="en-US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H Baijam" panose="02000506000000020004" pitchFamily="2" charset="-34"/>
                    <a:cs typeface="TH Baijam" panose="02000506000000020004" pitchFamily="2" charset="-34"/>
                  </a:endParaRP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D86EA173-8D65-A845-BE78-30368D8C1D54}"/>
                  </a:ext>
                </a:extLst>
              </p:cNvPr>
              <p:cNvSpPr/>
              <p:nvPr/>
            </p:nvSpPr>
            <p:spPr>
              <a:xfrm>
                <a:off x="315518" y="5015143"/>
                <a:ext cx="394114" cy="39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87426AE5-20E8-6F40-A596-9EEAC93C880B}"/>
                </a:ext>
              </a:extLst>
            </p:cNvPr>
            <p:cNvSpPr/>
            <p:nvPr/>
          </p:nvSpPr>
          <p:spPr>
            <a:xfrm flipH="1">
              <a:off x="490632" y="5470032"/>
              <a:ext cx="45719" cy="3021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8A7360C1-60D3-2248-87E0-36198C137F94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3570640" y="1817309"/>
            <a:ext cx="288068" cy="288068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25BADEF3-B4C2-E041-906F-3E055BBA1B2A}"/>
              </a:ext>
            </a:extLst>
          </p:cNvPr>
          <p:cNvGrpSpPr/>
          <p:nvPr/>
        </p:nvGrpSpPr>
        <p:grpSpPr>
          <a:xfrm>
            <a:off x="3463652" y="5175524"/>
            <a:ext cx="3209018" cy="2272538"/>
            <a:chOff x="240381" y="4953000"/>
            <a:chExt cx="3209018" cy="2000245"/>
          </a:xfrm>
          <a:solidFill>
            <a:srgbClr val="00CEFE"/>
          </a:solidFill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E5A50924-AD58-2B43-BD97-BB1F6F96D40C}"/>
                </a:ext>
              </a:extLst>
            </p:cNvPr>
            <p:cNvGrpSpPr/>
            <p:nvPr/>
          </p:nvGrpSpPr>
          <p:grpSpPr>
            <a:xfrm>
              <a:off x="240381" y="4953000"/>
              <a:ext cx="3209018" cy="528321"/>
              <a:chOff x="240381" y="4953000"/>
              <a:chExt cx="3209018" cy="528321"/>
            </a:xfrm>
            <a:grpFill/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26429956-1B1B-7F4A-AB3F-EBD39905ADC7}"/>
                  </a:ext>
                </a:extLst>
              </p:cNvPr>
              <p:cNvGrpSpPr/>
              <p:nvPr/>
            </p:nvGrpSpPr>
            <p:grpSpPr>
              <a:xfrm>
                <a:off x="240381" y="4953000"/>
                <a:ext cx="3209018" cy="528321"/>
                <a:chOff x="259080" y="3616959"/>
                <a:chExt cx="3209018" cy="528321"/>
              </a:xfrm>
              <a:grpFill/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xmlns="" id="{DB9F0227-BB36-2B4F-9F76-2CC68D1C02E0}"/>
                    </a:ext>
                  </a:extLst>
                </p:cNvPr>
                <p:cNvSpPr/>
                <p:nvPr/>
              </p:nvSpPr>
              <p:spPr>
                <a:xfrm>
                  <a:off x="259080" y="3616960"/>
                  <a:ext cx="543678" cy="528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ounded Rectangle 107">
                  <a:extLst>
                    <a:ext uri="{FF2B5EF4-FFF2-40B4-BE49-F238E27FC236}">
                      <a16:creationId xmlns:a16="http://schemas.microsoft.com/office/drawing/2014/main" xmlns="" id="{2D4EF9D6-D028-C14E-B475-A135B54C05AA}"/>
                    </a:ext>
                  </a:extLst>
                </p:cNvPr>
                <p:cNvSpPr/>
                <p:nvPr/>
              </p:nvSpPr>
              <p:spPr>
                <a:xfrm>
                  <a:off x="398720" y="3616959"/>
                  <a:ext cx="3069378" cy="221082"/>
                </a:xfrm>
                <a:prstGeom prst="roundRect">
                  <a:avLst>
                    <a:gd name="adj" fmla="val 4806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การเข้าอบรม </a:t>
                  </a:r>
                  <a:r>
                    <a:rPr lang="en-US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/ PLC / </a:t>
                  </a:r>
                  <a:r>
                    <a:rPr lang="th-TH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นำเสนอผลงาน</a:t>
                  </a:r>
                  <a:endParaRPr lang="en-US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H Baijam" panose="02000506000000020004" pitchFamily="2" charset="-34"/>
                    <a:cs typeface="TH Baijam" panose="02000506000000020004" pitchFamily="2" charset="-34"/>
                  </a:endParaRPr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E588806F-00DB-1341-A9B1-FC7C1A042E78}"/>
                  </a:ext>
                </a:extLst>
              </p:cNvPr>
              <p:cNvSpPr/>
              <p:nvPr/>
            </p:nvSpPr>
            <p:spPr>
              <a:xfrm>
                <a:off x="315518" y="5015143"/>
                <a:ext cx="394114" cy="39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D2B73A76-60A4-4D44-BFCC-745DCE091A26}"/>
                </a:ext>
              </a:extLst>
            </p:cNvPr>
            <p:cNvSpPr/>
            <p:nvPr/>
          </p:nvSpPr>
          <p:spPr>
            <a:xfrm flipH="1">
              <a:off x="490631" y="5470032"/>
              <a:ext cx="45719" cy="1483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F8C43BD7-5A8A-0F4D-B4F9-AA926A7B8FB5}"/>
              </a:ext>
            </a:extLst>
          </p:cNvPr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408637" y="3725151"/>
            <a:ext cx="278780" cy="27878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xmlns="" id="{DD760E71-F34C-504B-AA26-6FAEA3A6E462}"/>
              </a:ext>
            </a:extLst>
          </p:cNvPr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3577931" y="5287387"/>
            <a:ext cx="318099" cy="318099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BF98F598-2C38-9B4D-8970-ADD194CF9C5D}"/>
              </a:ext>
            </a:extLst>
          </p:cNvPr>
          <p:cNvGrpSpPr/>
          <p:nvPr/>
        </p:nvGrpSpPr>
        <p:grpSpPr>
          <a:xfrm>
            <a:off x="3436049" y="7552493"/>
            <a:ext cx="3250511" cy="2527171"/>
            <a:chOff x="240381" y="4953000"/>
            <a:chExt cx="3209018" cy="2000245"/>
          </a:xfrm>
          <a:solidFill>
            <a:srgbClr val="009193"/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2C445403-252E-D941-B881-5BF8983739D2}"/>
                </a:ext>
              </a:extLst>
            </p:cNvPr>
            <p:cNvGrpSpPr/>
            <p:nvPr/>
          </p:nvGrpSpPr>
          <p:grpSpPr>
            <a:xfrm>
              <a:off x="240381" y="4953000"/>
              <a:ext cx="3209018" cy="528321"/>
              <a:chOff x="240381" y="4953000"/>
              <a:chExt cx="3209018" cy="528321"/>
            </a:xfrm>
            <a:grpFill/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A8BDD5B1-F12C-E147-B1E5-253560AA06A9}"/>
                  </a:ext>
                </a:extLst>
              </p:cNvPr>
              <p:cNvGrpSpPr/>
              <p:nvPr/>
            </p:nvGrpSpPr>
            <p:grpSpPr>
              <a:xfrm>
                <a:off x="240381" y="4953000"/>
                <a:ext cx="3209018" cy="528321"/>
                <a:chOff x="259080" y="3616959"/>
                <a:chExt cx="3209018" cy="528321"/>
              </a:xfrm>
              <a:grpFill/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xmlns="" id="{BC5BAD66-5DC2-3142-9EC6-66E586987F79}"/>
                    </a:ext>
                  </a:extLst>
                </p:cNvPr>
                <p:cNvSpPr/>
                <p:nvPr/>
              </p:nvSpPr>
              <p:spPr>
                <a:xfrm>
                  <a:off x="259080" y="3616960"/>
                  <a:ext cx="543678" cy="528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ed Rectangle 116">
                  <a:extLst>
                    <a:ext uri="{FF2B5EF4-FFF2-40B4-BE49-F238E27FC236}">
                      <a16:creationId xmlns:a16="http://schemas.microsoft.com/office/drawing/2014/main" xmlns="" id="{AD97ECFF-2405-A844-97EA-A631F8A32838}"/>
                    </a:ext>
                  </a:extLst>
                </p:cNvPr>
                <p:cNvSpPr/>
                <p:nvPr/>
              </p:nvSpPr>
              <p:spPr>
                <a:xfrm>
                  <a:off x="398720" y="3616959"/>
                  <a:ext cx="3069378" cy="221082"/>
                </a:xfrm>
                <a:prstGeom prst="roundRect">
                  <a:avLst>
                    <a:gd name="adj" fmla="val 4806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ผลงานที่ภาคภูมิใจ </a:t>
                  </a:r>
                  <a:r>
                    <a:rPr lang="en-US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/ </a:t>
                  </a:r>
                  <a:r>
                    <a:rPr lang="th-TH" sz="1400" b="1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H Baijam" panose="02000506000000020004" pitchFamily="2" charset="-34"/>
                      <a:cs typeface="TH Baijam" panose="02000506000000020004" pitchFamily="2" charset="-34"/>
                    </a:rPr>
                    <a:t>โครงการเด่น</a:t>
                  </a:r>
                  <a:endParaRPr lang="en-US" sz="1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H Baijam" panose="02000506000000020004" pitchFamily="2" charset="-34"/>
                    <a:cs typeface="TH Baijam" panose="02000506000000020004" pitchFamily="2" charset="-34"/>
                  </a:endParaRPr>
                </a:p>
              </p:txBody>
            </p:sp>
          </p:grp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619D5F12-9F9E-1C4A-8AC0-FA6A6B608B6C}"/>
                  </a:ext>
                </a:extLst>
              </p:cNvPr>
              <p:cNvSpPr/>
              <p:nvPr/>
            </p:nvSpPr>
            <p:spPr>
              <a:xfrm>
                <a:off x="315518" y="5015143"/>
                <a:ext cx="394114" cy="39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32DA911C-2468-CA43-A6AC-DC0626F618AF}"/>
                </a:ext>
              </a:extLst>
            </p:cNvPr>
            <p:cNvSpPr/>
            <p:nvPr/>
          </p:nvSpPr>
          <p:spPr>
            <a:xfrm flipH="1">
              <a:off x="490631" y="5470032"/>
              <a:ext cx="45719" cy="1483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A9DE9B2B-0D68-2442-B258-D3A28C229701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3583125" y="7773345"/>
            <a:ext cx="260843" cy="260843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B2A96495-1394-2C45-8B51-5B0EFED44C6A}"/>
              </a:ext>
            </a:extLst>
          </p:cNvPr>
          <p:cNvGrpSpPr/>
          <p:nvPr/>
        </p:nvGrpSpPr>
        <p:grpSpPr>
          <a:xfrm>
            <a:off x="3786647" y="2006341"/>
            <a:ext cx="2871735" cy="2016827"/>
            <a:chOff x="3786647" y="2006341"/>
            <a:chExt cx="2871735" cy="2200602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F35890C8-EA2C-4347-A6D2-502CEA0F5C89}"/>
                </a:ext>
              </a:extLst>
            </p:cNvPr>
            <p:cNvSpPr txBox="1"/>
            <p:nvPr/>
          </p:nvSpPr>
          <p:spPr>
            <a:xfrm>
              <a:off x="4010480" y="2006341"/>
              <a:ext cx="2647902" cy="2200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i="1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รายวิชาที่สอน </a:t>
              </a:r>
              <a:r>
                <a:rPr lang="th-TH" b="1" i="1" dirty="0">
                  <a:solidFill>
                    <a:srgbClr val="FA027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รวม </a:t>
              </a:r>
              <a:r>
                <a:rPr lang="en-US" b="1" i="1" dirty="0" smtClean="0">
                  <a:solidFill>
                    <a:srgbClr val="FA027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25 </a:t>
              </a:r>
              <a:r>
                <a:rPr lang="th-TH" b="1" i="1" dirty="0">
                  <a:solidFill>
                    <a:srgbClr val="FA027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คาบ</a:t>
              </a:r>
              <a:endParaRPr lang="en-US" b="1" i="1" dirty="0">
                <a:solidFill>
                  <a:srgbClr val="FA027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lnSpc>
                  <a:spcPct val="150000"/>
                </a:lnSpc>
              </a:pPr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สังคมศึกษาฯ </a:t>
              </a:r>
              <a:r>
                <a:rPr lang="th-TH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ชั้น </a:t>
              </a:r>
              <a:r>
                <a:rPr lang="th-TH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</a:t>
              </a:r>
              <a:r>
                <a:rPr lang="en-US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en-US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2/1 - 2/3</a:t>
              </a:r>
            </a:p>
            <a:p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หน้าที่พลเมือง </a:t>
              </a:r>
              <a:r>
                <a:rPr lang="th-TH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ชั้น ม</a:t>
              </a:r>
              <a:r>
                <a:rPr lang="en-US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.2/1 – 2/4</a:t>
              </a:r>
            </a:p>
            <a:p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หน้าที่</a:t>
              </a:r>
              <a:r>
                <a:rPr lang="th-TH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พลเมือง </a:t>
              </a:r>
              <a:r>
                <a:rPr lang="th-TH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ชั้น ม</a:t>
              </a:r>
              <a:r>
                <a:rPr lang="en-US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.3/1 </a:t>
              </a:r>
              <a:r>
                <a:rPr lang="en-US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– </a:t>
              </a:r>
              <a:r>
                <a:rPr lang="en-US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3/4</a:t>
              </a:r>
              <a:endPara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หน้าที่พลเมือง </a:t>
              </a:r>
              <a:r>
                <a:rPr lang="th-TH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ชั้น ม</a:t>
              </a:r>
              <a:r>
                <a:rPr lang="en-US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.4/3 </a:t>
              </a:r>
              <a:r>
                <a:rPr lang="en-US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– </a:t>
              </a:r>
              <a:r>
                <a:rPr lang="en-US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4/4</a:t>
              </a:r>
              <a:endPara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ชุมนุม  </a:t>
              </a:r>
              <a:r>
                <a:rPr lang="en-US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</a:t>
              </a:r>
              <a:r>
                <a:rPr lang="th-TH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เปิดโลกสังคม</a:t>
              </a:r>
            </a:p>
            <a:p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กิจกรรม</a:t>
              </a:r>
              <a:r>
                <a:rPr lang="th-TH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พัฒนาผู้เรียน  </a:t>
              </a:r>
              <a:r>
                <a:rPr lang="en-US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</a:t>
              </a:r>
              <a:r>
                <a:rPr lang="th-TH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กิจกรรมรักษาดินแดน</a:t>
              </a:r>
              <a:endPara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โฮมรูมที่ปรึกษานักเรียน  </a:t>
              </a:r>
              <a:r>
                <a:rPr lang="en-US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ชั้น </a:t>
              </a:r>
              <a:r>
                <a:rPr lang="th-TH" sz="1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</a:t>
              </a:r>
              <a:r>
                <a:rPr lang="en-US" sz="1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.</a:t>
              </a:r>
              <a:r>
                <a:rPr lang="en-US" sz="1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3/1</a:t>
              </a:r>
              <a:endParaRPr lang="en-US" sz="1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endParaRPr lang="en-US" sz="1400" b="1" dirty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9B9AECDD-723B-5048-BEF3-5C2B7D3DFB4D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795677" y="2969905"/>
              <a:ext cx="180665" cy="18066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xmlns="" id="{EEEA6858-907E-AA48-A30D-589CEC441289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795677" y="3197439"/>
              <a:ext cx="180665" cy="18066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F4559440-A40E-D942-820C-E4E70F505BB3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786647" y="3425812"/>
              <a:ext cx="180665" cy="180665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xmlns="" id="{B5C54E6B-0A8C-C342-BE39-650CCAABAB74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795343" y="3657121"/>
              <a:ext cx="180665" cy="180665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xmlns="" id="{3AB56149-3606-F146-91F6-9B6D5BA06071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795343" y="3905982"/>
              <a:ext cx="180665" cy="180665"/>
            </a:xfrm>
            <a:prstGeom prst="rect">
              <a:avLst/>
            </a:prstGeom>
          </p:spPr>
        </p:pic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A7BDEA5-DE39-4B4F-9488-9090FD32D876}"/>
                </a:ext>
              </a:extLst>
            </p:cNvPr>
            <p:cNvCxnSpPr/>
            <p:nvPr/>
          </p:nvCxnSpPr>
          <p:spPr>
            <a:xfrm>
              <a:off x="3852883" y="2310349"/>
              <a:ext cx="2703707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35073700-DAAC-EB42-AC26-F985EA078AB9}"/>
                </a:ext>
              </a:extLst>
            </p:cNvPr>
            <p:cNvCxnSpPr/>
            <p:nvPr/>
          </p:nvCxnSpPr>
          <p:spPr>
            <a:xfrm>
              <a:off x="3852883" y="2338302"/>
              <a:ext cx="270370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xmlns="" id="{A64D372D-3B81-D748-9DDC-1E8C2FFFC950}"/>
              </a:ext>
            </a:extLst>
          </p:cNvPr>
          <p:cNvGrpSpPr/>
          <p:nvPr/>
        </p:nvGrpSpPr>
        <p:grpSpPr>
          <a:xfrm>
            <a:off x="3814240" y="3969804"/>
            <a:ext cx="3108756" cy="1446550"/>
            <a:chOff x="3852883" y="2140693"/>
            <a:chExt cx="3108756" cy="2267152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304B8516-A5B5-5C4A-A666-FD9F366F3D49}"/>
                </a:ext>
              </a:extLst>
            </p:cNvPr>
            <p:cNvSpPr txBox="1"/>
            <p:nvPr/>
          </p:nvSpPr>
          <p:spPr>
            <a:xfrm>
              <a:off x="4010479" y="2140693"/>
              <a:ext cx="2951160" cy="2267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i="1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งานพิเศษ  </a:t>
              </a:r>
              <a:r>
                <a:rPr lang="th-TH" b="1" i="1" dirty="0">
                  <a:solidFill>
                    <a:srgbClr val="FA027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กลุ่ม</a:t>
              </a:r>
              <a:r>
                <a:rPr lang="th-TH" b="1" i="1" dirty="0" smtClean="0">
                  <a:solidFill>
                    <a:srgbClr val="FA027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บริหารงานกิจการนักเรียน</a:t>
              </a:r>
              <a:r>
                <a:rPr lang="th-TH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/>
              </a:r>
              <a:br>
                <a:rPr lang="th-TH" sz="1400" b="1" dirty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งานจราจร</a:t>
              </a:r>
              <a:endParaRPr lang="en-US" sz="1400" b="1" dirty="0">
                <a:solidFill>
                  <a:srgbClr val="FA027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งานบุคคลและส่งเสริมคุณธรรม จริยธรรม</a:t>
              </a:r>
              <a:endParaRPr lang="en-US" sz="1400" b="1" dirty="0">
                <a:solidFill>
                  <a:srgbClr val="FA027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r>
                <a:rPr lang="th-TH" sz="1400" b="1" dirty="0" smtClean="0">
                  <a:solidFill>
                    <a:srgbClr val="2056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งานส่งเสริมประชาธิปไตยในโรงเรียน</a:t>
              </a:r>
              <a:endPara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endParaRPr lang="th-TH" sz="1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endParaRPr lang="en-US" sz="1400" b="1" dirty="0">
                <a:solidFill>
                  <a:srgbClr val="261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xmlns="" id="{5EBAD7A9-9667-AB45-BD75-68C164583C8C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53059" y="2419526"/>
              <a:ext cx="180665" cy="180665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52DC63F3-C992-954B-9FD0-47F5652A5FEF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60474" y="2749242"/>
              <a:ext cx="180665" cy="180665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6F26993F-C97F-5D4C-B6B9-A99CD4D6F626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53059" y="3121689"/>
              <a:ext cx="180665" cy="180665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2CC65994-8C8B-2F48-87B3-D051DD65F616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860169" y="3470665"/>
              <a:ext cx="180665" cy="180665"/>
            </a:xfrm>
            <a:prstGeom prst="rect">
              <a:avLst/>
            </a:prstGeom>
          </p:spPr>
        </p:pic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EFE06E91-82E2-9C47-B94F-47B140C47476}"/>
                </a:ext>
              </a:extLst>
            </p:cNvPr>
            <p:cNvCxnSpPr/>
            <p:nvPr/>
          </p:nvCxnSpPr>
          <p:spPr>
            <a:xfrm>
              <a:off x="3852883" y="2146138"/>
              <a:ext cx="2703707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811F9E54-D6E3-374E-A41F-249E2E384017}"/>
                </a:ext>
              </a:extLst>
            </p:cNvPr>
            <p:cNvCxnSpPr/>
            <p:nvPr/>
          </p:nvCxnSpPr>
          <p:spPr>
            <a:xfrm>
              <a:off x="3860169" y="2194183"/>
              <a:ext cx="2703707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C3F384F7-895A-5049-80AD-4CFC7C1DAD9C}"/>
              </a:ext>
            </a:extLst>
          </p:cNvPr>
          <p:cNvSpPr txBox="1"/>
          <p:nvPr/>
        </p:nvSpPr>
        <p:spPr>
          <a:xfrm>
            <a:off x="3858922" y="5573517"/>
            <a:ext cx="2999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A0270"/>
              </a:buClr>
              <a:buSzPct val="80000"/>
              <a:buFont typeface="Zapf Dingbats"/>
              <a:buChar char="❤"/>
            </a:pP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การอบรม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การเตรียมความพร้อมครูในการประเมิน</a:t>
            </a:r>
            <a:r>
              <a:rPr lang="th-TH" sz="11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วิทย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ฐานะเกณฑ์</a:t>
            </a: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ใหม่</a:t>
            </a:r>
          </a:p>
          <a:p>
            <a:pPr marL="171450" indent="-171450">
              <a:buClr>
                <a:srgbClr val="FA0270"/>
              </a:buClr>
              <a:buSzPct val="80000"/>
              <a:buFont typeface="Zapf Dingbats"/>
              <a:buChar char="❤"/>
            </a:pP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การอบรมพัฒนา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ทักษะการจัดการเรียนการสอนออนไลน์อย่างมีประสิทธิภาพในยุค 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New </a:t>
            </a:r>
            <a:r>
              <a:rPr lang="en-US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Norma</a:t>
            </a:r>
          </a:p>
          <a:p>
            <a:pPr marL="171450" indent="-171450">
              <a:buClr>
                <a:srgbClr val="FA0270"/>
              </a:buClr>
              <a:buSzPct val="80000"/>
              <a:buFont typeface="Zapf Dingbats"/>
              <a:buChar char="❤"/>
            </a:pP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</a:t>
            </a: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รอบรมการพัฒนา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สื่อการสอนออนไลน์ให้</a:t>
            </a: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ปัง</a:t>
            </a:r>
          </a:p>
          <a:p>
            <a:pPr marL="171450" indent="-171450">
              <a:buClr>
                <a:srgbClr val="FA0270"/>
              </a:buClr>
              <a:buSzPct val="80000"/>
              <a:buFont typeface="Zapf Dingbats"/>
              <a:buChar char="❤"/>
            </a:pP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</a:t>
            </a: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รอบรมการพัฒนา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ทักษะการจัดการเรียนการสอนภาษาอังกฤษ 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Online 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อย่างมีประสิทธิภาพ และเตรียมความพร้อมสำหรับการสอบ </a:t>
            </a:r>
            <a:r>
              <a:rPr lang="en-US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CEFR</a:t>
            </a:r>
          </a:p>
          <a:p>
            <a:pPr marL="171450" indent="-171450">
              <a:buClr>
                <a:srgbClr val="FA0270"/>
              </a:buClr>
              <a:buSzPct val="80000"/>
              <a:buFont typeface="Zapf Dingbats"/>
              <a:buChar char="❤"/>
            </a:pP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</a:t>
            </a: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รอบรมการสร้าง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ความตระหนักด้านความ</a:t>
            </a: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มั่นคงปลอดภัย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ทางไซ</a:t>
            </a: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เบอร์</a:t>
            </a:r>
          </a:p>
          <a:p>
            <a:pPr marL="171450" indent="-171450">
              <a:buClr>
                <a:srgbClr val="FA0270"/>
              </a:buClr>
              <a:buSzPct val="80000"/>
              <a:buFont typeface="Zapf Dingbats"/>
              <a:buChar char="❤"/>
            </a:pPr>
            <a:r>
              <a:rPr lang="th-TH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หลักสูตร</a:t>
            </a:r>
            <a:r>
              <a:rPr lang="en-US" sz="11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Good </a:t>
            </a:r>
            <a:r>
              <a:rPr lang="en-US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Food For All </a:t>
            </a:r>
            <a:r>
              <a:rPr lang="th-TH" sz="1100" dirty="0">
                <a:latin typeface="AngsanaUPC" panose="02020603050405020304" pitchFamily="18" charset="-34"/>
                <a:cs typeface="AngsanaUPC" panose="02020603050405020304" pitchFamily="18" charset="-34"/>
              </a:rPr>
              <a:t>กินดี อยู่ดี ในโรงเรียนวิถีพุทธ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6670002-5CB5-F945-94F2-64BE6BB1823E}"/>
              </a:ext>
            </a:extLst>
          </p:cNvPr>
          <p:cNvSpPr txBox="1"/>
          <p:nvPr/>
        </p:nvSpPr>
        <p:spPr>
          <a:xfrm>
            <a:off x="4595310" y="7931540"/>
            <a:ext cx="291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270"/>
              </a:buClr>
              <a:buSzPct val="80000"/>
            </a:pPr>
            <a:r>
              <a:rPr lang="th-TH" sz="1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รางวัลสภานักเรียนระดับภาค</a:t>
            </a:r>
            <a:endParaRPr lang="en-US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182DECED-954B-CA4D-9EB1-1F35C0C42189}"/>
              </a:ext>
            </a:extLst>
          </p:cNvPr>
          <p:cNvSpPr txBox="1"/>
          <p:nvPr/>
        </p:nvSpPr>
        <p:spPr>
          <a:xfrm>
            <a:off x="4595310" y="8208098"/>
            <a:ext cx="2911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0270"/>
              </a:buClr>
              <a:buSzPct val="80000"/>
            </a:pPr>
            <a:r>
              <a:rPr lang="th-TH" sz="1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โรงเรียนสุจริต ปีการศึกษา 2564</a:t>
            </a:r>
            <a:endParaRPr lang="th-TH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B4582A90-DE92-134B-B990-07C0C56FB4EC}"/>
              </a:ext>
            </a:extLst>
          </p:cNvPr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6104324" y="6968971"/>
            <a:ext cx="505909" cy="45676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EE8FF2E2-B5A0-7645-BA8C-9256CC46F638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04" y="7980374"/>
            <a:ext cx="559312" cy="45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C09A6EAB-E707-934F-94A0-8313BC39348C}"/>
              </a:ext>
            </a:extLst>
          </p:cNvPr>
          <p:cNvSpPr/>
          <p:nvPr/>
        </p:nvSpPr>
        <p:spPr>
          <a:xfrm>
            <a:off x="-17818" y="9747504"/>
            <a:ext cx="6875817" cy="158496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EE30B6FD-7499-4640-9792-67EA964BA518}"/>
              </a:ext>
            </a:extLst>
          </p:cNvPr>
          <p:cNvSpPr/>
          <p:nvPr/>
        </p:nvSpPr>
        <p:spPr>
          <a:xfrm>
            <a:off x="-16057" y="9662789"/>
            <a:ext cx="6875817" cy="167540"/>
          </a:xfrm>
          <a:prstGeom prst="rect">
            <a:avLst/>
          </a:prstGeom>
          <a:solidFill>
            <a:srgbClr val="00DBFF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CE819D0E-AA5D-EB49-91C5-67A86278453C}"/>
              </a:ext>
            </a:extLst>
          </p:cNvPr>
          <p:cNvSpPr/>
          <p:nvPr/>
        </p:nvSpPr>
        <p:spPr>
          <a:xfrm>
            <a:off x="3070718" y="9119664"/>
            <a:ext cx="3787282" cy="552169"/>
          </a:xfrm>
          <a:custGeom>
            <a:avLst/>
            <a:gdLst>
              <a:gd name="connsiteX0" fmla="*/ 0 w 3787282"/>
              <a:gd name="connsiteY0" fmla="*/ 0 h 552169"/>
              <a:gd name="connsiteX1" fmla="*/ 3787282 w 3787282"/>
              <a:gd name="connsiteY1" fmla="*/ 0 h 552169"/>
              <a:gd name="connsiteX2" fmla="*/ 3787282 w 3787282"/>
              <a:gd name="connsiteY2" fmla="*/ 552169 h 552169"/>
              <a:gd name="connsiteX3" fmla="*/ 0 w 3787282"/>
              <a:gd name="connsiteY3" fmla="*/ 552169 h 552169"/>
              <a:gd name="connsiteX4" fmla="*/ 0 w 3787282"/>
              <a:gd name="connsiteY4" fmla="*/ 0 h 552169"/>
              <a:gd name="connsiteX0" fmla="*/ 365760 w 3787282"/>
              <a:gd name="connsiteY0" fmla="*/ 0 h 552169"/>
              <a:gd name="connsiteX1" fmla="*/ 3787282 w 3787282"/>
              <a:gd name="connsiteY1" fmla="*/ 0 h 552169"/>
              <a:gd name="connsiteX2" fmla="*/ 3787282 w 3787282"/>
              <a:gd name="connsiteY2" fmla="*/ 552169 h 552169"/>
              <a:gd name="connsiteX3" fmla="*/ 0 w 3787282"/>
              <a:gd name="connsiteY3" fmla="*/ 552169 h 552169"/>
              <a:gd name="connsiteX4" fmla="*/ 365760 w 3787282"/>
              <a:gd name="connsiteY4" fmla="*/ 0 h 55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7282" h="552169">
                <a:moveTo>
                  <a:pt x="365760" y="0"/>
                </a:moveTo>
                <a:lnTo>
                  <a:pt x="3787282" y="0"/>
                </a:lnTo>
                <a:lnTo>
                  <a:pt x="3787282" y="552169"/>
                </a:lnTo>
                <a:lnTo>
                  <a:pt x="0" y="552169"/>
                </a:lnTo>
                <a:lnTo>
                  <a:pt x="365760" y="0"/>
                </a:lnTo>
                <a:close/>
              </a:path>
            </a:pathLst>
          </a:custGeom>
          <a:solidFill>
            <a:srgbClr val="00DBFF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3">
            <a:extLst>
              <a:ext uri="{FF2B5EF4-FFF2-40B4-BE49-F238E27FC236}">
                <a16:creationId xmlns:a16="http://schemas.microsoft.com/office/drawing/2014/main" xmlns="" id="{3CDF7E3D-8BD4-8A4B-B53B-75564FD4D509}"/>
              </a:ext>
            </a:extLst>
          </p:cNvPr>
          <p:cNvSpPr/>
          <p:nvPr/>
        </p:nvSpPr>
        <p:spPr>
          <a:xfrm>
            <a:off x="3223118" y="9272064"/>
            <a:ext cx="3634882" cy="552169"/>
          </a:xfrm>
          <a:custGeom>
            <a:avLst/>
            <a:gdLst>
              <a:gd name="connsiteX0" fmla="*/ 0 w 3787282"/>
              <a:gd name="connsiteY0" fmla="*/ 0 h 552169"/>
              <a:gd name="connsiteX1" fmla="*/ 3787282 w 3787282"/>
              <a:gd name="connsiteY1" fmla="*/ 0 h 552169"/>
              <a:gd name="connsiteX2" fmla="*/ 3787282 w 3787282"/>
              <a:gd name="connsiteY2" fmla="*/ 552169 h 552169"/>
              <a:gd name="connsiteX3" fmla="*/ 0 w 3787282"/>
              <a:gd name="connsiteY3" fmla="*/ 552169 h 552169"/>
              <a:gd name="connsiteX4" fmla="*/ 0 w 3787282"/>
              <a:gd name="connsiteY4" fmla="*/ 0 h 552169"/>
              <a:gd name="connsiteX0" fmla="*/ 365760 w 3787282"/>
              <a:gd name="connsiteY0" fmla="*/ 0 h 552169"/>
              <a:gd name="connsiteX1" fmla="*/ 3787282 w 3787282"/>
              <a:gd name="connsiteY1" fmla="*/ 0 h 552169"/>
              <a:gd name="connsiteX2" fmla="*/ 3787282 w 3787282"/>
              <a:gd name="connsiteY2" fmla="*/ 552169 h 552169"/>
              <a:gd name="connsiteX3" fmla="*/ 0 w 3787282"/>
              <a:gd name="connsiteY3" fmla="*/ 552169 h 552169"/>
              <a:gd name="connsiteX4" fmla="*/ 365760 w 3787282"/>
              <a:gd name="connsiteY4" fmla="*/ 0 h 55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7282" h="552169">
                <a:moveTo>
                  <a:pt x="365760" y="0"/>
                </a:moveTo>
                <a:lnTo>
                  <a:pt x="3787282" y="0"/>
                </a:lnTo>
                <a:lnTo>
                  <a:pt x="3787282" y="552169"/>
                </a:lnTo>
                <a:lnTo>
                  <a:pt x="0" y="552169"/>
                </a:lnTo>
                <a:lnTo>
                  <a:pt x="365760" y="0"/>
                </a:lnTo>
                <a:close/>
              </a:path>
            </a:pathLst>
          </a:custGeom>
          <a:solidFill>
            <a:schemeClr val="bg1">
              <a:alpha val="41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A9716820-59D9-144F-8602-5C21FFD5F71E}"/>
              </a:ext>
            </a:extLst>
          </p:cNvPr>
          <p:cNvSpPr txBox="1"/>
          <p:nvPr/>
        </p:nvSpPr>
        <p:spPr>
          <a:xfrm>
            <a:off x="3580043" y="9237884"/>
            <a:ext cx="3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A0270"/>
              </a:buClr>
              <a:buSzPct val="80000"/>
            </a:pPr>
            <a:r>
              <a:rPr lang="th-TH" sz="1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ลงชื่อ 		</a:t>
            </a:r>
            <a:r>
              <a:rPr lang="en-US" sz="1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1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ผู้รายงาน</a:t>
            </a:r>
          </a:p>
          <a:p>
            <a:pPr algn="ctr">
              <a:buClr>
                <a:srgbClr val="FA0270"/>
              </a:buClr>
              <a:buSzPct val="80000"/>
            </a:pPr>
            <a:r>
              <a:rPr lang="th-TH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 นาย</a:t>
            </a:r>
            <a:r>
              <a:rPr lang="th-TH" sz="12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นัฐ</a:t>
            </a:r>
            <a:r>
              <a:rPr lang="th-TH" sz="1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พล  หาญสำโรง )</a:t>
            </a:r>
            <a:endParaRPr lang="th-TH" sz="1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>
              <a:buClr>
                <a:srgbClr val="FA0270"/>
              </a:buClr>
              <a:buSzPct val="80000"/>
            </a:pPr>
            <a:r>
              <a:rPr lang="th-TH" sz="1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  ครู </a:t>
            </a:r>
            <a:r>
              <a:rPr lang="th-TH" sz="1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คศ</a:t>
            </a:r>
            <a:r>
              <a:rPr lang="en-US" sz="1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.2</a:t>
            </a:r>
            <a:endParaRPr lang="th-TH" sz="1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0DC99798-76FA-F945-94C7-CD0BDE7B3010}"/>
              </a:ext>
            </a:extLst>
          </p:cNvPr>
          <p:cNvSpPr/>
          <p:nvPr/>
        </p:nvSpPr>
        <p:spPr>
          <a:xfrm>
            <a:off x="619693" y="7851509"/>
            <a:ext cx="32662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700" b="1" i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ภาพการปฏิบัติงาน </a:t>
            </a:r>
            <a:r>
              <a:rPr lang="th-TH" sz="1700" b="1" i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ภาค</a:t>
            </a:r>
            <a:r>
              <a:rPr lang="th-TH" sz="1700" b="1" i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เรียนที่ </a:t>
            </a:r>
            <a:r>
              <a:rPr lang="en-US" sz="1700" b="1" i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1/2564</a:t>
            </a:r>
            <a:endParaRPr lang="en-US" sz="1700" b="1" i="1" dirty="0">
              <a:solidFill>
                <a:schemeClr val="accent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7827F58A-7509-A147-BBC5-B45A91DBBFBD}"/>
              </a:ext>
            </a:extLst>
          </p:cNvPr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393315" y="7881213"/>
            <a:ext cx="252398" cy="252398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xmlns="" id="{B4328FB2-152C-6542-98FF-B98CAF5EB3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97" y="2408514"/>
            <a:ext cx="795296" cy="59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31" y="6976468"/>
            <a:ext cx="695471" cy="500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95" y="637245"/>
            <a:ext cx="972437" cy="728389"/>
          </a:xfrm>
          <a:prstGeom prst="rect">
            <a:avLst/>
          </a:prstGeom>
        </p:spPr>
      </p:pic>
      <p:sp>
        <p:nvSpPr>
          <p:cNvPr id="4" name="วงรี 3"/>
          <p:cNvSpPr/>
          <p:nvPr/>
        </p:nvSpPr>
        <p:spPr>
          <a:xfrm>
            <a:off x="710495" y="5286046"/>
            <a:ext cx="336648" cy="345735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0" name="วงรี 119"/>
          <p:cNvSpPr/>
          <p:nvPr/>
        </p:nvSpPr>
        <p:spPr>
          <a:xfrm>
            <a:off x="613738" y="5857156"/>
            <a:ext cx="491760" cy="345735"/>
          </a:xfrm>
          <a:prstGeom prst="ellipse">
            <a:avLst/>
          </a:prstGeom>
          <a:blipFill>
            <a:blip r:embed="rId2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4" name="Picture 122">
            <a:extLst>
              <a:ext uri="{FF2B5EF4-FFF2-40B4-BE49-F238E27FC236}">
                <a16:creationId xmlns:a16="http://schemas.microsoft.com/office/drawing/2014/main" xmlns="" id="{9B9AECDD-723B-5048-BEF3-5C2B7D3DFB4D}"/>
              </a:ext>
            </a:extLst>
          </p:cNvPr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3795677" y="2661358"/>
            <a:ext cx="180665" cy="165577"/>
          </a:xfrm>
          <a:prstGeom prst="rect">
            <a:avLst/>
          </a:prstGeom>
        </p:spPr>
      </p:pic>
      <p:pic>
        <p:nvPicPr>
          <p:cNvPr id="129" name="Picture 122">
            <a:extLst>
              <a:ext uri="{FF2B5EF4-FFF2-40B4-BE49-F238E27FC236}">
                <a16:creationId xmlns:a16="http://schemas.microsoft.com/office/drawing/2014/main" xmlns="" id="{9B9AECDD-723B-5048-BEF3-5C2B7D3DFB4D}"/>
              </a:ext>
            </a:extLst>
          </p:cNvPr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3795987" y="2442532"/>
            <a:ext cx="180665" cy="165577"/>
          </a:xfrm>
          <a:prstGeom prst="rect">
            <a:avLst/>
          </a:prstGeom>
        </p:spPr>
      </p:pic>
      <p:pic>
        <p:nvPicPr>
          <p:cNvPr id="137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58" y="6984027"/>
            <a:ext cx="714052" cy="50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2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83" y="7002318"/>
            <a:ext cx="756016" cy="47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3" y="8250864"/>
            <a:ext cx="756016" cy="474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4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75" y="8248350"/>
            <a:ext cx="671850" cy="50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5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57" y="8249981"/>
            <a:ext cx="695906" cy="50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6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4" y="8876458"/>
            <a:ext cx="755241" cy="50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7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52" y="8887792"/>
            <a:ext cx="671850" cy="50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8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02" y="8892650"/>
            <a:ext cx="756016" cy="50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9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7" y="8556666"/>
            <a:ext cx="782788" cy="50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78" y="8569843"/>
            <a:ext cx="816935" cy="52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9" name="Picture 171">
            <a:extLst>
              <a:ext uri="{FF2B5EF4-FFF2-40B4-BE49-F238E27FC236}">
                <a16:creationId xmlns:a16="http://schemas.microsoft.com/office/drawing/2014/main" xmlns="" id="{2682DEB7-6D8E-3A4B-9F2C-7F1939C38FC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72" y="8560322"/>
            <a:ext cx="796027" cy="53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79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  <wetp:taskpane dockstate="right" visibility="0" width="350" row="0">
    <wetp:webextensionref xmlns:r="http://schemas.openxmlformats.org/officeDocument/2006/relationships" r:id="rId3"/>
  </wetp:taskpane>
  <wetp:taskpane dockstate="right" visibility="0" width="350" row="0">
    <wetp:webextensionref xmlns:r="http://schemas.openxmlformats.org/officeDocument/2006/relationships" r:id="rId4"/>
  </wetp:taskpane>
  <wetp:taskpane dockstate="right" visibility="0" width="350" row="0">
    <wetp:webextensionref xmlns:r="http://schemas.openxmlformats.org/officeDocument/2006/relationships" r:id="rId5"/>
  </wetp:taskpane>
  <wetp:taskpane dockstate="right" visibility="0" width="350" row="0">
    <wetp:webextensionref xmlns:r="http://schemas.openxmlformats.org/officeDocument/2006/relationships" r:id="rId6"/>
  </wetp:taskpane>
</wetp:taskpanes>
</file>

<file path=ppt/webextensions/webextension1.xml><?xml version="1.0" encoding="utf-8"?>
<we:webextension xmlns:we="http://schemas.microsoft.com/office/webextensions/webextension/2010/11" id="{C8032C27-F067-934D-97B2-44AF0114F92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FC00BD1-4C96-CE4F-8154-0DEB50050EE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F8E8F169-797D-3D49-9B95-3CF296A8C400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2AC344AF-F17D-D841-B73A-D2F49B45BB06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8A3AA40F-6382-CF47-B7C7-2D08F469A4D3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16C65CCB-D4AA-D340-9997-982B4A79810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3087</TotalTime>
  <Words>325</Words>
  <Application>Microsoft Office PowerPoint</Application>
  <PresentationFormat>กระดาษ A4 (210x297 มม.)</PresentationFormat>
  <Paragraphs>48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AngsanaUPC</vt:lpstr>
      <vt:lpstr>Arial</vt:lpstr>
      <vt:lpstr>Calibri</vt:lpstr>
      <vt:lpstr>Calibri Light</vt:lpstr>
      <vt:lpstr>Cordia New</vt:lpstr>
      <vt:lpstr>TH Baijam</vt:lpstr>
      <vt:lpstr>TH Sarabun New</vt:lpstr>
      <vt:lpstr>Zapf Dingbats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NoOKiiKz ❀</dc:creator>
  <cp:lastModifiedBy>Windows User</cp:lastModifiedBy>
  <cp:revision>52</cp:revision>
  <dcterms:created xsi:type="dcterms:W3CDTF">2020-03-24T15:12:17Z</dcterms:created>
  <dcterms:modified xsi:type="dcterms:W3CDTF">2021-09-15T15:18:10Z</dcterms:modified>
</cp:coreProperties>
</file>