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73" r:id="rId6"/>
    <p:sldId id="274" r:id="rId7"/>
    <p:sldId id="286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71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8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077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6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1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7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8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8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4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25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3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33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925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93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67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7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097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427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602E-DCC3-4858-8092-FC8DD6999ED8}" type="datetimeFigureOut">
              <a:rPr lang="th-TH" smtClean="0"/>
              <a:t>21/03/64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704C-FBBA-4707-ABCC-9C3CB0A6A0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9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CD30-747D-4101-A276-5E7275CF3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21/03/64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4CF1-51DD-43F4-9B29-D127AA80B24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5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riya Pholphirul: เศรษฐศาสตร์ -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/>
          <a:stretch/>
        </p:blipFill>
        <p:spPr bwMode="auto">
          <a:xfrm>
            <a:off x="0" y="2381573"/>
            <a:ext cx="9144000" cy="448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0"/>
            <a:ext cx="9144000" cy="2381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รายงานผลการปฏิบัติงาน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กลุ่มสาระสังคมศึกษา ศาสนาและวัฒนธรรม</a:t>
            </a:r>
          </a:p>
          <a:p>
            <a:pPr algn="ctr"/>
            <a:r>
              <a:rPr lang="th-TH" sz="4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โรงเรียนนาเชือกพิทยาสรรค์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8" b="99485" l="15058" r="84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6139" r="17428" b="5389"/>
          <a:stretch/>
        </p:blipFill>
        <p:spPr>
          <a:xfrm>
            <a:off x="323528" y="116632"/>
            <a:ext cx="1607129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51520" y="620688"/>
            <a:ext cx="367240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วันมาฆบูชา ประจำปี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" y="1484783"/>
            <a:ext cx="4074724" cy="263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83" y="1484783"/>
            <a:ext cx="3936357" cy="256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18025"/>
            <a:ext cx="3241398" cy="242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9972"/>
            <a:ext cx="3140968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188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67544" y="620688"/>
            <a:ext cx="5400600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โครงการสอบธรรมสนามหลวง ปีการศึกษา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031808" cy="26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4516"/>
            <a:ext cx="3816424" cy="269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504"/>
            <a:ext cx="3457228" cy="2518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50504"/>
            <a:ext cx="3132866" cy="2518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56183"/>
            <a:ext cx="3269677" cy="2707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05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2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323528" y="476672"/>
            <a:ext cx="3960440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การจัดการเรียนการสอนออนไลน์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736304" cy="486315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/>
          <a:stretch/>
        </p:blipFill>
        <p:spPr>
          <a:xfrm>
            <a:off x="2944050" y="1124744"/>
            <a:ext cx="2921715" cy="49876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94539"/>
            <a:ext cx="2748850" cy="50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323528" y="476672"/>
            <a:ext cx="3960440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การจัดการเรียนการสอนออนไลน์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168352" cy="52292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35" y="1268760"/>
            <a:ext cx="331236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51520" y="620688"/>
            <a:ext cx="4320480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การปฏิบัติหน้าที่อื่นที่ได้รับมอบหมาย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6" y="1184521"/>
            <a:ext cx="3924824" cy="307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80422"/>
            <a:ext cx="3672408" cy="3297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81967"/>
            <a:ext cx="3902821" cy="3276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08" y="3585624"/>
            <a:ext cx="3833192" cy="3087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77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51520" y="620688"/>
            <a:ext cx="6336704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การประชุม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กลุ่มสาระสังคมศึกษา ศาสนา และวัฒนธรรม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40" y="1484784"/>
            <a:ext cx="3366120" cy="252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46217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73220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000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179512" y="620688"/>
            <a:ext cx="7200800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ผลงานที่ภาคภูมิใจของกลุ่มสาระสังคมศึกษา ศาสนาและวัฒนธรรม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6"/>
          <a:stretch/>
        </p:blipFill>
        <p:spPr>
          <a:xfrm>
            <a:off x="349703" y="1743472"/>
            <a:ext cx="4253989" cy="36004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9"/>
          <a:stretch/>
        </p:blipFill>
        <p:spPr>
          <a:xfrm>
            <a:off x="4527166" y="1716194"/>
            <a:ext cx="3796737" cy="39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6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AutoShape 2" descr="https://nachuakpit.ac.th/client-upload/np/header/np-top1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1475656" y="14476"/>
            <a:ext cx="7668344" cy="79208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คณะกรรมการบริหารกลุ่มสาระการเรียนรู้สังคมศึกษา ศาสนาและวัฒนธรรม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12573" y="3984581"/>
            <a:ext cx="2147635" cy="6415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8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จักฤษณ์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นามภักดี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หัวหน้ากลุ่มสาระ สังคมศึกษา ศาสนา </a:t>
            </a:r>
          </a:p>
          <a:p>
            <a:pPr algn="ctr"/>
            <a:r>
              <a:rPr lang="th-TH" sz="1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และวัฒนธรรม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54" y="814382"/>
            <a:ext cx="722131" cy="967656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4878805" y="1804549"/>
            <a:ext cx="1566428" cy="477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จักฤษณ์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นามภักดี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หัวหน้ากลุ่มสาระ สังคมศึกษา ศาสนา 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และวัฒนธรรม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5696177" y="2281640"/>
            <a:ext cx="0" cy="357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97" y="2639055"/>
            <a:ext cx="623832" cy="751718"/>
          </a:xfrm>
          <a:prstGeom prst="rect">
            <a:avLst/>
          </a:prstGeom>
        </p:spPr>
      </p:pic>
      <p:sp>
        <p:nvSpPr>
          <p:cNvPr id="17" name="สี่เหลี่ยมผืนผ้า 16"/>
          <p:cNvSpPr/>
          <p:nvPr/>
        </p:nvSpPr>
        <p:spPr>
          <a:xfrm>
            <a:off x="4982512" y="3449197"/>
            <a:ext cx="1344202" cy="4770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อรุณี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มะทิ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ตะโน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รองหัวหน้ากลุ่มสาระ สังคมศึกษา ศาสนา และวัฒนธรรม</a:t>
            </a: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flipH="1">
            <a:off x="4034944" y="3030318"/>
            <a:ext cx="1274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5966529" y="3030318"/>
            <a:ext cx="1070230" cy="15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29" y="2624109"/>
            <a:ext cx="672513" cy="766664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40" y="2615134"/>
            <a:ext cx="655377" cy="799560"/>
          </a:xfrm>
          <a:prstGeom prst="rect">
            <a:avLst/>
          </a:prstGeom>
        </p:spPr>
      </p:pic>
      <p:sp>
        <p:nvSpPr>
          <p:cNvPr id="25" name="สี่เหลี่ยมผืนผ้า 24"/>
          <p:cNvSpPr/>
          <p:nvPr/>
        </p:nvSpPr>
        <p:spPr>
          <a:xfrm>
            <a:off x="3048776" y="3429000"/>
            <a:ext cx="1324618" cy="45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นางอุทัยรัตน์  นามพลแสน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หัวหน้างานสวัสดิการและการเงิน 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724026" y="3449197"/>
            <a:ext cx="1350404" cy="4770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สุรางค์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ประทุม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เมศ</a:t>
            </a:r>
            <a:endParaRPr lang="th-TH" sz="1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หัวหน้างานพัสดุครุภัณฑ์</a:t>
            </a: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96" y="4031314"/>
            <a:ext cx="569896" cy="809565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73" y="4031314"/>
            <a:ext cx="519457" cy="809566"/>
          </a:xfrm>
          <a:prstGeom prst="rect">
            <a:avLst/>
          </a:prstGeom>
        </p:spPr>
      </p:pic>
      <p:cxnSp>
        <p:nvCxnSpPr>
          <p:cNvPr id="2056" name="ตัวเชื่อมต่อตรง 2055"/>
          <p:cNvCxnSpPr/>
          <p:nvPr/>
        </p:nvCxnSpPr>
        <p:spPr>
          <a:xfrm flipH="1">
            <a:off x="7405465" y="3908582"/>
            <a:ext cx="1" cy="396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6326714" y="4842533"/>
            <a:ext cx="1099549" cy="47709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นางสาวกานต์มณี บุญมี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กรรมการงานพัสดุครุภัณฑ์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7502285" y="4856043"/>
            <a:ext cx="1106177" cy="4770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จรุ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พรรณ  ขุนหาร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กรรมการงานพัสดุครุภัณฑ์</a:t>
            </a:r>
          </a:p>
        </p:txBody>
      </p:sp>
      <p:pic>
        <p:nvPicPr>
          <p:cNvPr id="2061" name="รูปภาพ 20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8" y="4011577"/>
            <a:ext cx="529691" cy="778373"/>
          </a:xfrm>
          <a:prstGeom prst="rect">
            <a:avLst/>
          </a:prstGeom>
        </p:spPr>
      </p:pic>
      <p:cxnSp>
        <p:nvCxnSpPr>
          <p:cNvPr id="2071" name="ตัวเชื่อมต่อตรง 2070"/>
          <p:cNvCxnSpPr/>
          <p:nvPr/>
        </p:nvCxnSpPr>
        <p:spPr>
          <a:xfrm>
            <a:off x="7405466" y="4305360"/>
            <a:ext cx="282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ตัวเชื่อมต่อตรง 2072"/>
          <p:cNvCxnSpPr/>
          <p:nvPr/>
        </p:nvCxnSpPr>
        <p:spPr>
          <a:xfrm flipH="1">
            <a:off x="7130792" y="4305360"/>
            <a:ext cx="268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6" name="รูปภาพ 20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79" y="4011579"/>
            <a:ext cx="582921" cy="778372"/>
          </a:xfrm>
          <a:prstGeom prst="rect">
            <a:avLst/>
          </a:prstGeom>
        </p:spPr>
      </p:pic>
      <p:pic>
        <p:nvPicPr>
          <p:cNvPr id="207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26" y="3884140"/>
            <a:ext cx="127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726" y="4272500"/>
            <a:ext cx="2857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ตัวเชื่อมต่อตรง 32"/>
          <p:cNvCxnSpPr/>
          <p:nvPr/>
        </p:nvCxnSpPr>
        <p:spPr>
          <a:xfrm flipH="1">
            <a:off x="3374829" y="4272500"/>
            <a:ext cx="2877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สี่เหลี่ยมผืนผ้า 69"/>
          <p:cNvSpPr/>
          <p:nvPr/>
        </p:nvSpPr>
        <p:spPr>
          <a:xfrm>
            <a:off x="2560208" y="4821776"/>
            <a:ext cx="1099549" cy="47709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ศุฑาวัฒน์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ไชยสา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กรรมการงานสวัสดิการและการเงิน</a:t>
            </a: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3730764" y="4809679"/>
            <a:ext cx="1099549" cy="477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พยอม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ภูหัวไร่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กรรมการงานสวัสดิการและการเงิน</a:t>
            </a:r>
          </a:p>
        </p:txBody>
      </p: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8" y="1016200"/>
            <a:ext cx="2263547" cy="2892382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85" y="4031313"/>
            <a:ext cx="560041" cy="790463"/>
          </a:xfrm>
          <a:prstGeom prst="rect">
            <a:avLst/>
          </a:prstGeom>
        </p:spPr>
      </p:pic>
      <p:sp>
        <p:nvSpPr>
          <p:cNvPr id="75" name="สี่เหลี่ยมผืนผ้า 74"/>
          <p:cNvSpPr/>
          <p:nvPr/>
        </p:nvSpPr>
        <p:spPr>
          <a:xfrm>
            <a:off x="5064680" y="4856043"/>
            <a:ext cx="1179866" cy="43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นายปฐมวุฒิ  บุตรศรี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หัวหน้างาน</a:t>
            </a:r>
            <a:r>
              <a:rPr lang="th-TH" sz="1000" b="1" dirty="0">
                <a:solidFill>
                  <a:schemeClr val="tx1"/>
                </a:solidFill>
              </a:rPr>
              <a:t>หลักสูตรและพัฒนาวิชาการ</a:t>
            </a:r>
            <a:endParaRPr lang="th-TH" sz="1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8" y="5411540"/>
            <a:ext cx="579365" cy="764512"/>
          </a:xfrm>
          <a:prstGeom prst="rect">
            <a:avLst/>
          </a:prstGeom>
        </p:spPr>
      </p:pic>
      <p:sp>
        <p:nvSpPr>
          <p:cNvPr id="77" name="สี่เหลี่ยมผืนผ้า 76"/>
          <p:cNvSpPr/>
          <p:nvPr/>
        </p:nvSpPr>
        <p:spPr>
          <a:xfrm>
            <a:off x="2507983" y="6176052"/>
            <a:ext cx="1222781" cy="456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นายบัวเรียน  วาปีสา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หัวหน้างานสารสนเทศ</a:t>
            </a:r>
          </a:p>
        </p:txBody>
      </p:sp>
      <p:cxnSp>
        <p:nvCxnSpPr>
          <p:cNvPr id="40" name="ตัวเชื่อมต่อตรง 39"/>
          <p:cNvCxnSpPr/>
          <p:nvPr/>
        </p:nvCxnSpPr>
        <p:spPr>
          <a:xfrm>
            <a:off x="3424503" y="5793796"/>
            <a:ext cx="856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รูปภาพ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16" y="5411540"/>
            <a:ext cx="572667" cy="764512"/>
          </a:xfrm>
          <a:prstGeom prst="rect">
            <a:avLst/>
          </a:prstGeom>
        </p:spPr>
      </p:pic>
      <p:sp>
        <p:nvSpPr>
          <p:cNvPr id="82" name="สี่เหลี่ยมผืนผ้า 81"/>
          <p:cNvSpPr/>
          <p:nvPr/>
        </p:nvSpPr>
        <p:spPr>
          <a:xfrm>
            <a:off x="4008393" y="6161105"/>
            <a:ext cx="1099549" cy="47709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นางแพรทอง 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ผาสุข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เลิศ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กรรมการงานสารสนเทศ</a:t>
            </a: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96" y="5411540"/>
            <a:ext cx="601552" cy="764512"/>
          </a:xfrm>
          <a:prstGeom prst="rect">
            <a:avLst/>
          </a:prstGeom>
        </p:spPr>
      </p:pic>
      <p:sp>
        <p:nvSpPr>
          <p:cNvPr id="84" name="สี่เหลี่ยมผืนผ้า 83"/>
          <p:cNvSpPr/>
          <p:nvPr/>
        </p:nvSpPr>
        <p:spPr>
          <a:xfrm>
            <a:off x="6076139" y="6176052"/>
            <a:ext cx="1650778" cy="4770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นางสาว</a:t>
            </a:r>
            <a:r>
              <a:rPr lang="th-TH" sz="10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นัฐ</a:t>
            </a:r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จิรา ปิดตาทะโน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เลขานุการกลุ่มสาระ สังคมศึกษา ศาสนา </a:t>
            </a:r>
          </a:p>
          <a:p>
            <a:pPr algn="ctr"/>
            <a:r>
              <a:rPr lang="th-TH" sz="1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และวัฒนธรรม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360184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2750815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2858319" y="836712"/>
            <a:ext cx="5962153" cy="5544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ข้อมูลส่วนตัว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นาย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จักฤษณ์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นามภักดี        อายุตัว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ปี  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อายุราชการ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ปี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ศศ.บ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(ประวัติศาสตร์)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ศษ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(การสอนสังคมศึกษา)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ปัจจุบันเป็นข้าราชการ  อันดับ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คศ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ตำแหน่งเลขที่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5254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ขั้น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32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450 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อาศัยเบิกอัตราเงินเดือน อันดับ  </a:t>
            </a:r>
            <a:r>
              <a:rPr lang="th-TH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คศ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เลขประจำตัวประชาชน 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3440800416300</a:t>
            </a:r>
          </a:p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ในรอบครึ่งปีที่แล้วมา  มีวันลากิจ....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...ครั้ง. จำนวน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</a:t>
            </a:r>
          </a:p>
        </p:txBody>
      </p:sp>
    </p:spTree>
    <p:extLst>
      <p:ext uri="{BB962C8B-B14F-4D97-AF65-F5344CB8AC3E}">
        <p14:creationId xmlns:p14="http://schemas.microsoft.com/office/powerpoint/2010/main" val="259447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1600" y="620688"/>
            <a:ext cx="3096344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th-TH" b="1" dirty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ข้อมูลการปฏิบัติการสอน</a:t>
            </a: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FE100505-1D94-420C-A457-A5FA5FCF0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23140"/>
              </p:ext>
            </p:extLst>
          </p:nvPr>
        </p:nvGraphicFramePr>
        <p:xfrm>
          <a:off x="772707" y="1628801"/>
          <a:ext cx="6535598" cy="51507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8385">
                  <a:extLst>
                    <a:ext uri="{9D8B030D-6E8A-4147-A177-3AD203B41FA5}">
                      <a16:colId xmlns:a16="http://schemas.microsoft.com/office/drawing/2014/main" val="2712694059"/>
                    </a:ext>
                  </a:extLst>
                </a:gridCol>
                <a:gridCol w="3123551">
                  <a:extLst>
                    <a:ext uri="{9D8B030D-6E8A-4147-A177-3AD203B41FA5}">
                      <a16:colId xmlns:a16="http://schemas.microsoft.com/office/drawing/2014/main" val="2137726178"/>
                    </a:ext>
                  </a:extLst>
                </a:gridCol>
                <a:gridCol w="780889">
                  <a:extLst>
                    <a:ext uri="{9D8B030D-6E8A-4147-A177-3AD203B41FA5}">
                      <a16:colId xmlns:a16="http://schemas.microsoft.com/office/drawing/2014/main" val="3693467888"/>
                    </a:ext>
                  </a:extLst>
                </a:gridCol>
                <a:gridCol w="1041184">
                  <a:extLst>
                    <a:ext uri="{9D8B030D-6E8A-4147-A177-3AD203B41FA5}">
                      <a16:colId xmlns:a16="http://schemas.microsoft.com/office/drawing/2014/main" val="776720798"/>
                    </a:ext>
                  </a:extLst>
                </a:gridCol>
                <a:gridCol w="1251589">
                  <a:extLst>
                    <a:ext uri="{9D8B030D-6E8A-4147-A177-3AD203B41FA5}">
                      <a16:colId xmlns:a16="http://schemas.microsoft.com/office/drawing/2014/main" val="2071855360"/>
                    </a:ext>
                  </a:extLst>
                </a:gridCol>
              </a:tblGrid>
              <a:tr h="916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ที่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วิชาที่สอน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ระดับชั้น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ชม.</a:t>
                      </a:r>
                      <a:r>
                        <a:rPr lang="en-US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สัปดาห์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จำนวนนักเรียน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08545"/>
                  </a:ext>
                </a:extLst>
              </a:tr>
              <a:tr h="91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aseline="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สังคมศึกษา </a:t>
                      </a: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รหัสวิชา 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31102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6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115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0221"/>
                  </a:ext>
                </a:extLst>
              </a:tr>
              <a:tr h="458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ประวัติศาสตร์ไทย</a:t>
                      </a:r>
                      <a:r>
                        <a:rPr lang="th-TH" sz="2400" baseline="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2400" baseline="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2 </a:t>
                      </a:r>
                      <a:r>
                        <a:rPr lang="th-TH" sz="2400" baseline="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รหัสวิชา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aseline="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ส </a:t>
                      </a:r>
                      <a:r>
                        <a:rPr lang="en-US" sz="2400" baseline="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31104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297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964"/>
                  </a:ext>
                </a:extLst>
              </a:tr>
              <a:tr h="458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</a:t>
                      </a:r>
                      <a:endParaRPr lang="en-US" sz="240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กิจกรรมลูกเสือวิสามัญ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107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42067"/>
                  </a:ext>
                </a:extLst>
              </a:tr>
              <a:tr h="458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en-US" sz="240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กิจกรรมสวดมนต์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4/3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39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0674"/>
                  </a:ext>
                </a:extLst>
              </a:tr>
              <a:tr h="458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กิจกรรม 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</a:t>
                      </a: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4/3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39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09828"/>
                  </a:ext>
                </a:extLst>
              </a:tr>
              <a:tr h="458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ชุมนุมประวัติศาสตร์กินได้ 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000" b="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ม.ปลาย </a:t>
                      </a:r>
                      <a:endParaRPr lang="en-US" sz="2000" b="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15 </a:t>
                      </a:r>
                      <a:endParaRPr lang="en-US" sz="2400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858859"/>
                  </a:ext>
                </a:extLst>
              </a:tr>
              <a:tr h="7542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รวมจำนวนชั่วโมงสอน</a:t>
                      </a:r>
                      <a:r>
                        <a:rPr lang="en-US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สัปดาห์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19</a:t>
                      </a:r>
                      <a:endParaRPr lang="en-US" sz="2400" b="1" dirty="0"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b="1" dirty="0"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612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3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501436" y="188640"/>
            <a:ext cx="446449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การปฏิบัติหน้าที่อื่นที่ได้รับมอบหมาย </a:t>
            </a:r>
          </a:p>
        </p:txBody>
      </p:sp>
      <p:sp>
        <p:nvSpPr>
          <p:cNvPr id="4" name="กล่องข้อความ 7">
            <a:extLst>
              <a:ext uri="{FF2B5EF4-FFF2-40B4-BE49-F238E27FC236}">
                <a16:creationId xmlns:a16="http://schemas.microsoft.com/office/drawing/2014/main" id="{550173D8-7D41-4227-A693-8A6A344805B8}"/>
              </a:ext>
            </a:extLst>
          </p:cNvPr>
          <p:cNvSpPr txBox="1"/>
          <p:nvPr/>
        </p:nvSpPr>
        <p:spPr>
          <a:xfrm>
            <a:off x="1115616" y="1052736"/>
            <a:ext cx="6912768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ประจำภาคเรียนที่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ปีการศึกษา 2563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ครูผู้สอนกิจกรรมพัฒนาผู้เรียน (ลูกเสือวิสามัญ)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ผู้ตรวจเวรประจำวันจันทร์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ครูปฏิบัติหน้าที่ หัวหน้ากลุ่มสาระสังคมศึกษา ศาสนาและวัฒนธรรม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- ครูที่ปรึกษานักเรียนชั้นมัธยมศึกษาปีที่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    จำนวนนักเรียนชาย 23 คน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    จำนวนนักเรียนหญิง 16 คน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               รวม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39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คน 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14" b="19394"/>
          <a:stretch/>
        </p:blipFill>
        <p:spPr>
          <a:xfrm>
            <a:off x="107504" y="4592166"/>
            <a:ext cx="2847294" cy="207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090" y="4636609"/>
            <a:ext cx="274717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86" y="4718794"/>
            <a:ext cx="3029985" cy="202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395536" y="396248"/>
            <a:ext cx="7416824" cy="80050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การปฏิบัติหน้าที่หัวหน้ากลุ่มสาระสังคมศึกษา ศาสนา และวัฒนธรรม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10" y="1203856"/>
            <a:ext cx="1931511" cy="20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251520" y="1628801"/>
            <a:ext cx="3096344" cy="18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 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างแผนและจัดโครงสร้างการปฏิบัติหน้าที่ของบุคลากรในกลุ่มสาระเพื่อให้เหมาะสมกับศักยภาพของบุคคลก่อให้เกิดผลดีต่อสถานศึกษา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05903" y="3852726"/>
            <a:ext cx="3672408" cy="20162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เข้าร่วมประชุมกับคณะกรรมการกลุ่มบริหารงานวิชาการเกี่ยวกับการดำเนินงานภายในสถานศึกษา 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จ้งนโยบายคำสั่งและข่าวสารข้อมูลจากคณะกรรมการกลุ่มบริหารงานวิชาการให้บุคลากรในกลุ่มสาระได้รับทราบ</a:t>
            </a:r>
            <a:endParaRPr lang="ko-KR" alt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744585" y="1628800"/>
            <a:ext cx="3168352" cy="18326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/>
              <a:t> 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มอบหมาย ติดตามกำกับดูแล ให้คำปรึกษาแก่บุคลากรเพื่อให้ปฏิบัติตามที่ได้รับหมอบหมายอย่างเต็มที่ ก่อให้เกิดประสิทธิภาพและประสิทธิผลตามเป้าหมายของหลักสูตรและนโยบายของสถานศึกษา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291011" y="3784879"/>
            <a:ext cx="3620857" cy="194837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กำกับ ดูแลและให้การนิเทศบุคลากร เพื่อให้การดำเนินงานตามโครงการและการจัดกิจกรรมการเรียนรู้ให้บรรลุผลตามเป้าหมายที่วางไว้  พร้อมด้วย</a:t>
            </a:r>
            <a:r>
              <a:rPr lang="th-TH" sz="1800" b="1" dirty="0">
                <a:solidFill>
                  <a:schemeClr val="tx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เสนอแนะ แนวทางในการดำเนินงานและการจัดกิจกรรมทางวิชาการ เพื่อพัฒนาศักยภาพผู้เรียนให้มีประสิทธิภาพและบรรลุเป้าหมาย</a:t>
            </a:r>
            <a:endParaRPr lang="ko-KR" alt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ลูกศรซ้าย 10"/>
          <p:cNvSpPr/>
          <p:nvPr/>
        </p:nvSpPr>
        <p:spPr>
          <a:xfrm rot="18685760">
            <a:off x="3429326" y="3291939"/>
            <a:ext cx="822042" cy="295085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 rot="3254472">
            <a:off x="4771603" y="3329927"/>
            <a:ext cx="756590" cy="272436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 12"/>
          <p:cNvSpPr/>
          <p:nvPr/>
        </p:nvSpPr>
        <p:spPr>
          <a:xfrm>
            <a:off x="5291012" y="2262036"/>
            <a:ext cx="453574" cy="25309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ซ้าย 13"/>
          <p:cNvSpPr/>
          <p:nvPr/>
        </p:nvSpPr>
        <p:spPr>
          <a:xfrm>
            <a:off x="3241728" y="2202923"/>
            <a:ext cx="432048" cy="253093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038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231579" y="174754"/>
            <a:ext cx="48965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โครงการที่ได้ดำเนินการในปีการศึกษา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07604" y="1038672"/>
            <a:ext cx="7128792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การจัดกิจกรรมบำเพ็ญกุศลและพิธีน้อมรำลึกเนื่องในวันคล้ายวันสวรรคต 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พระบาทสมเด็จพระบรมชน</a:t>
            </a:r>
            <a:r>
              <a:rPr lang="th-TH" sz="24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กาธิเบ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ศร มหาภูมิพลอดุลยเดชมหาราชบรมนาถบพิตร </a:t>
            </a:r>
          </a:p>
          <a:p>
            <a:pPr algn="ctr"/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วันปิ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ยะมหาราช ประจำปี 2563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6644"/>
            <a:ext cx="2726780" cy="2042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6" y="2466644"/>
            <a:ext cx="2658611" cy="2042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06586"/>
            <a:ext cx="2670044" cy="2002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80" y="4653136"/>
            <a:ext cx="2771799" cy="207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5" y="4653136"/>
            <a:ext cx="2771800" cy="207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79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755576" y="476672"/>
            <a:ext cx="3816424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วันปิ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ยะมหาราช ประจำปี 2563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031728" cy="268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" y="3928742"/>
            <a:ext cx="4016208" cy="267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8877"/>
            <a:ext cx="3168352" cy="2630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16" y="2184705"/>
            <a:ext cx="284410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70" y="2132856"/>
            <a:ext cx="2979930" cy="291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23362"/>
            <a:ext cx="3312368" cy="2615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28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467544" y="404664"/>
            <a:ext cx="3456384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วันพ่อแห่งชาติ ประจำปี 2563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196752"/>
            <a:ext cx="4139952" cy="27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12" y="1196752"/>
            <a:ext cx="4517950" cy="27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2" y="3789040"/>
            <a:ext cx="3363385" cy="306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96" y="3863391"/>
            <a:ext cx="3186608" cy="2994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53124"/>
            <a:ext cx="3321821" cy="3104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6293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641</Words>
  <Application>Microsoft Office PowerPoint</Application>
  <PresentationFormat>นำเสนอทางหน้าจอ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Arial</vt:lpstr>
      <vt:lpstr>Calibri</vt:lpstr>
      <vt:lpstr>JasmineUPC</vt:lpstr>
      <vt:lpstr>TH SarabunPSK</vt:lpstr>
      <vt:lpstr>ชุดรูปแบบของ Office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</dc:creator>
  <cp:lastModifiedBy>ศุฑาวัฒน์ ไชยสา</cp:lastModifiedBy>
  <cp:revision>48</cp:revision>
  <dcterms:created xsi:type="dcterms:W3CDTF">2021-03-18T03:00:46Z</dcterms:created>
  <dcterms:modified xsi:type="dcterms:W3CDTF">2021-03-22T01:46:26Z</dcterms:modified>
</cp:coreProperties>
</file>